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9"/>
  </p:notesMasterIdLst>
  <p:sldIdLst>
    <p:sldId id="256" r:id="rId5"/>
    <p:sldId id="257" r:id="rId6"/>
    <p:sldId id="335" r:id="rId7"/>
    <p:sldId id="339" r:id="rId8"/>
    <p:sldId id="337" r:id="rId9"/>
    <p:sldId id="340" r:id="rId10"/>
    <p:sldId id="259" r:id="rId11"/>
    <p:sldId id="338" r:id="rId12"/>
    <p:sldId id="258" r:id="rId13"/>
    <p:sldId id="263" r:id="rId14"/>
    <p:sldId id="343" r:id="rId15"/>
    <p:sldId id="346" r:id="rId16"/>
    <p:sldId id="341" r:id="rId17"/>
    <p:sldId id="344" r:id="rId18"/>
    <p:sldId id="345" r:id="rId19"/>
    <p:sldId id="342" r:id="rId20"/>
    <p:sldId id="348" r:id="rId21"/>
    <p:sldId id="264" r:id="rId22"/>
    <p:sldId id="350" r:id="rId23"/>
    <p:sldId id="321" r:id="rId24"/>
    <p:sldId id="351" r:id="rId25"/>
    <p:sldId id="276" r:id="rId26"/>
    <p:sldId id="277" r:id="rId27"/>
    <p:sldId id="278" r:id="rId2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15:guide id="1" orient="horz" pos="4320" userDrawn="1">
          <p15:clr>
            <a:srgbClr val="A4A3A4"/>
          </p15:clr>
        </p15:guide>
        <p15:guide id="2" pos="76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73"/>
    <p:restoredTop sz="94720"/>
  </p:normalViewPr>
  <p:slideViewPr>
    <p:cSldViewPr snapToGrid="0" snapToObjects="1" showGuides="1">
      <p:cViewPr varScale="1">
        <p:scale>
          <a:sx n="52" d="100"/>
          <a:sy n="52" d="100"/>
        </p:scale>
        <p:origin x="816" y="224"/>
      </p:cViewPr>
      <p:guideLst>
        <p:guide orient="horz" pos="4320"/>
        <p:guide pos="76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88" name="Shape 488"/>
          <p:cNvSpPr>
            <a:spLocks noGrp="1" noRot="1" noChangeAspect="1"/>
          </p:cNvSpPr>
          <p:nvPr>
            <p:ph type="sldImg"/>
          </p:nvPr>
        </p:nvSpPr>
        <p:spPr>
          <a:xfrm>
            <a:off x="1143000" y="685800"/>
            <a:ext cx="4572000" cy="3429000"/>
          </a:xfrm>
          <a:prstGeom prst="rect">
            <a:avLst/>
          </a:prstGeom>
        </p:spPr>
        <p:txBody>
          <a:bodyPr/>
          <a:lstStyle/>
          <a:p>
            <a:endParaRPr/>
          </a:p>
        </p:txBody>
      </p:sp>
      <p:sp>
        <p:nvSpPr>
          <p:cNvPr id="489" name="Shape 48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blank slide">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ection slide">
    <p:spTree>
      <p:nvGrpSpPr>
        <p:cNvPr id="1" name=""/>
        <p:cNvGrpSpPr/>
        <p:nvPr/>
      </p:nvGrpSpPr>
      <p:grpSpPr>
        <a:xfrm>
          <a:off x="0" y="0"/>
          <a:ext cx="0" cy="0"/>
          <a:chOff x="0" y="0"/>
          <a:chExt cx="0" cy="0"/>
        </a:xfrm>
      </p:grpSpPr>
      <p:sp>
        <p:nvSpPr>
          <p:cNvPr id="152" name="Rectangle"/>
          <p:cNvSpPr/>
          <p:nvPr/>
        </p:nvSpPr>
        <p:spPr>
          <a:xfrm>
            <a:off x="-39873" y="1240"/>
            <a:ext cx="24489146" cy="13713520"/>
          </a:xfrm>
          <a:prstGeom prst="rect">
            <a:avLst/>
          </a:prstGeom>
          <a:solidFill>
            <a:srgbClr val="898D8D"/>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53" name="Section Title"/>
          <p:cNvSpPr txBox="1">
            <a:spLocks noGrp="1"/>
          </p:cNvSpPr>
          <p:nvPr>
            <p:ph type="body" sz="quarter" idx="13"/>
          </p:nvPr>
        </p:nvSpPr>
        <p:spPr>
          <a:xfrm>
            <a:off x="9027417" y="5659809"/>
            <a:ext cx="6354565" cy="1500784"/>
          </a:xfrm>
          <a:prstGeom prst="rect">
            <a:avLst/>
          </a:prstGeom>
        </p:spPr>
        <p:txBody>
          <a:bodyPr wrap="none">
            <a:spAutoFit/>
          </a:bodyPr>
          <a:lstStyle>
            <a:lvl1pPr>
              <a:defRPr sz="9600">
                <a:solidFill>
                  <a:srgbClr val="FFFFFF"/>
                </a:solidFill>
                <a:latin typeface="Times New Roman"/>
                <a:ea typeface="Times New Roman"/>
                <a:cs typeface="Times New Roman"/>
                <a:sym typeface="Times New Roman"/>
              </a:defRPr>
            </a:lvl1pPr>
          </a:lstStyle>
          <a:p>
            <a:r>
              <a:t>Section Title</a:t>
            </a:r>
          </a:p>
        </p:txBody>
      </p:sp>
      <p:sp>
        <p:nvSpPr>
          <p:cNvPr id="154" name="D_White.png"/>
          <p:cNvSpPr>
            <a:spLocks noGrp="1"/>
          </p:cNvSpPr>
          <p:nvPr>
            <p:ph type="pic" sz="quarter" idx="14"/>
          </p:nvPr>
        </p:nvSpPr>
        <p:spPr>
          <a:xfrm>
            <a:off x="11937801" y="12826773"/>
            <a:ext cx="533627" cy="533627"/>
          </a:xfrm>
          <a:prstGeom prst="rect">
            <a:avLst/>
          </a:prstGeom>
        </p:spPr>
        <p:txBody>
          <a:bodyPr lIns="91439" tIns="45719" rIns="91439" bIns="45719">
            <a:noAutofit/>
          </a:bodyPr>
          <a:lstStyle/>
          <a:p>
            <a:endParaRPr/>
          </a:p>
        </p:txBody>
      </p:sp>
      <p:sp>
        <p:nvSpPr>
          <p:cNvPr id="1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ullet slide">
    <p:spTree>
      <p:nvGrpSpPr>
        <p:cNvPr id="1" name=""/>
        <p:cNvGrpSpPr/>
        <p:nvPr/>
      </p:nvGrpSpPr>
      <p:grpSpPr>
        <a:xfrm>
          <a:off x="0" y="0"/>
          <a:ext cx="0" cy="0"/>
          <a:chOff x="0" y="0"/>
          <a:chExt cx="0" cy="0"/>
        </a:xfrm>
      </p:grpSpPr>
      <p:sp>
        <p:nvSpPr>
          <p:cNvPr id="162" name="Headline"/>
          <p:cNvSpPr txBox="1">
            <a:spLocks noGrp="1"/>
          </p:cNvSpPr>
          <p:nvPr>
            <p:ph type="body" sz="quarter" idx="13"/>
          </p:nvPr>
        </p:nvSpPr>
        <p:spPr>
          <a:xfrm>
            <a:off x="3809206" y="2549326"/>
            <a:ext cx="3089276" cy="1048148"/>
          </a:xfrm>
          <a:prstGeom prst="rect">
            <a:avLst/>
          </a:prstGeom>
        </p:spPr>
        <p:txBody>
          <a:bodyPr wrap="none" anchor="ctr">
            <a:spAutoFit/>
          </a:bodyPr>
          <a:lstStyle>
            <a:lvl1pPr algn="l">
              <a:defRPr sz="6400">
                <a:solidFill>
                  <a:srgbClr val="5E5E5E"/>
                </a:solidFill>
                <a:latin typeface="Times New Roman"/>
                <a:ea typeface="Times New Roman"/>
                <a:cs typeface="Times New Roman"/>
                <a:sym typeface="Times New Roman"/>
              </a:defRPr>
            </a:lvl1pPr>
          </a:lstStyle>
          <a:p>
            <a:r>
              <a:t>Headline</a:t>
            </a:r>
          </a:p>
        </p:txBody>
      </p:sp>
      <p:sp>
        <p:nvSpPr>
          <p:cNvPr id="163" name="Bullet copy…"/>
          <p:cNvSpPr txBox="1">
            <a:spLocks noGrp="1"/>
          </p:cNvSpPr>
          <p:nvPr>
            <p:ph type="body" sz="quarter" idx="14"/>
          </p:nvPr>
        </p:nvSpPr>
        <p:spPr>
          <a:xfrm>
            <a:off x="3820418" y="4387657"/>
            <a:ext cx="3747096" cy="3679549"/>
          </a:xfrm>
          <a:prstGeom prst="rect">
            <a:avLst/>
          </a:prstGeom>
        </p:spPr>
        <p:txBody>
          <a:bodyPr wrap="none">
            <a:spAutoFit/>
          </a:bodyPr>
          <a:lstStyle/>
          <a:p>
            <a:pPr marL="444500" indent="-444500" algn="l">
              <a:lnSpc>
                <a:spcPct val="150000"/>
              </a:lnSpc>
              <a:buSzPct val="145000"/>
              <a:buChar char="•"/>
              <a:defRPr sz="3200">
                <a:solidFill>
                  <a:srgbClr val="5E5E5E"/>
                </a:solidFill>
                <a:latin typeface="Arial"/>
                <a:ea typeface="Arial"/>
                <a:cs typeface="Arial"/>
                <a:sym typeface="Arial"/>
              </a:defRPr>
            </a:pPr>
            <a:r>
              <a:t>Bullet copy</a:t>
            </a:r>
          </a:p>
          <a:p>
            <a:pPr marL="444500" indent="-444500" algn="l">
              <a:lnSpc>
                <a:spcPct val="120000"/>
              </a:lnSpc>
              <a:buSzPct val="145000"/>
              <a:buChar char="•"/>
              <a:defRPr sz="3200">
                <a:solidFill>
                  <a:srgbClr val="5E5E5E"/>
                </a:solidFill>
                <a:latin typeface="Arial"/>
                <a:ea typeface="Arial"/>
                <a:cs typeface="Arial"/>
                <a:sym typeface="Arial"/>
              </a:defRPr>
            </a:pPr>
            <a:r>
              <a:t>Bullet copy</a:t>
            </a:r>
            <a:br/>
            <a:r>
              <a:t>• Sub bullet copy</a:t>
            </a:r>
            <a:br/>
            <a:r>
              <a:t>• Sub bullet copy</a:t>
            </a:r>
          </a:p>
          <a:p>
            <a:pPr marL="444500" indent="-444500" algn="l">
              <a:lnSpc>
                <a:spcPct val="150000"/>
              </a:lnSpc>
              <a:buSzPct val="145000"/>
              <a:buChar char="•"/>
              <a:defRPr sz="3200">
                <a:solidFill>
                  <a:srgbClr val="5E5E5E"/>
                </a:solidFill>
                <a:latin typeface="Arial"/>
                <a:ea typeface="Arial"/>
                <a:cs typeface="Arial"/>
                <a:sym typeface="Arial"/>
              </a:defRPr>
            </a:pPr>
            <a:r>
              <a:t>Bullet copy</a:t>
            </a:r>
          </a:p>
          <a:p>
            <a:pPr marL="444500" indent="-444500" algn="l">
              <a:lnSpc>
                <a:spcPct val="150000"/>
              </a:lnSpc>
              <a:buSzPct val="145000"/>
              <a:buChar char="•"/>
              <a:defRPr sz="3200">
                <a:solidFill>
                  <a:srgbClr val="5E5E5E"/>
                </a:solidFill>
                <a:latin typeface="Arial"/>
                <a:ea typeface="Arial"/>
                <a:cs typeface="Arial"/>
                <a:sym typeface="Arial"/>
              </a:defRPr>
            </a:pPr>
            <a:r>
              <a:t>Bullet copy</a:t>
            </a:r>
          </a:p>
        </p:txBody>
      </p:sp>
      <p:sp>
        <p:nvSpPr>
          <p:cNvPr id="164" name="Bullet copy…"/>
          <p:cNvSpPr txBox="1">
            <a:spLocks noGrp="1"/>
          </p:cNvSpPr>
          <p:nvPr>
            <p:ph type="body" sz="quarter" idx="15"/>
          </p:nvPr>
        </p:nvSpPr>
        <p:spPr>
          <a:xfrm>
            <a:off x="12311955" y="4387657"/>
            <a:ext cx="3747096" cy="3679549"/>
          </a:xfrm>
          <a:prstGeom prst="rect">
            <a:avLst/>
          </a:prstGeom>
        </p:spPr>
        <p:txBody>
          <a:bodyPr wrap="none">
            <a:spAutoFit/>
          </a:bodyPr>
          <a:lstStyle/>
          <a:p>
            <a:pPr marL="444500" indent="-444500" algn="l">
              <a:lnSpc>
                <a:spcPct val="150000"/>
              </a:lnSpc>
              <a:buSzPct val="145000"/>
              <a:buChar char="•"/>
              <a:defRPr sz="3200">
                <a:solidFill>
                  <a:srgbClr val="5E5E5E"/>
                </a:solidFill>
                <a:latin typeface="Arial"/>
                <a:ea typeface="Arial"/>
                <a:cs typeface="Arial"/>
                <a:sym typeface="Arial"/>
              </a:defRPr>
            </a:pPr>
            <a:r>
              <a:t>Bullet copy</a:t>
            </a:r>
          </a:p>
          <a:p>
            <a:pPr marL="444500" indent="-444500" algn="l">
              <a:lnSpc>
                <a:spcPct val="120000"/>
              </a:lnSpc>
              <a:buSzPct val="145000"/>
              <a:buChar char="•"/>
              <a:defRPr sz="3200">
                <a:solidFill>
                  <a:srgbClr val="5E5E5E"/>
                </a:solidFill>
                <a:latin typeface="Arial"/>
                <a:ea typeface="Arial"/>
                <a:cs typeface="Arial"/>
                <a:sym typeface="Arial"/>
              </a:defRPr>
            </a:pPr>
            <a:r>
              <a:t>Bullet copy</a:t>
            </a:r>
            <a:br/>
            <a:r>
              <a:t>• Sub bullet copy</a:t>
            </a:r>
            <a:br/>
            <a:r>
              <a:t>• Sub bullet copy</a:t>
            </a:r>
          </a:p>
          <a:p>
            <a:pPr marL="444500" indent="-444500" algn="l">
              <a:lnSpc>
                <a:spcPct val="150000"/>
              </a:lnSpc>
              <a:buSzPct val="145000"/>
              <a:buChar char="•"/>
              <a:defRPr sz="3200">
                <a:solidFill>
                  <a:srgbClr val="5E5E5E"/>
                </a:solidFill>
                <a:latin typeface="Arial"/>
                <a:ea typeface="Arial"/>
                <a:cs typeface="Arial"/>
                <a:sym typeface="Arial"/>
              </a:defRPr>
            </a:pPr>
            <a:r>
              <a:t>Bullet copy</a:t>
            </a:r>
          </a:p>
          <a:p>
            <a:pPr marL="444500" indent="-444500" algn="l">
              <a:lnSpc>
                <a:spcPct val="150000"/>
              </a:lnSpc>
              <a:buSzPct val="145000"/>
              <a:buChar char="•"/>
              <a:defRPr sz="3200">
                <a:solidFill>
                  <a:srgbClr val="5E5E5E"/>
                </a:solidFill>
                <a:latin typeface="Arial"/>
                <a:ea typeface="Arial"/>
                <a:cs typeface="Arial"/>
                <a:sym typeface="Arial"/>
              </a:defRPr>
            </a:pPr>
            <a:r>
              <a:t>Bullet copy</a:t>
            </a:r>
          </a:p>
        </p:txBody>
      </p:sp>
      <p:sp>
        <p:nvSpPr>
          <p:cNvPr id="165" name="SECTION"/>
          <p:cNvSpPr txBox="1">
            <a:spLocks noGrp="1"/>
          </p:cNvSpPr>
          <p:nvPr>
            <p:ph type="body" sz="quarter" idx="16"/>
          </p:nvPr>
        </p:nvSpPr>
        <p:spPr>
          <a:xfrm>
            <a:off x="659486" y="12910779"/>
            <a:ext cx="1028523" cy="365786"/>
          </a:xfrm>
          <a:prstGeom prst="rect">
            <a:avLst/>
          </a:prstGeom>
        </p:spPr>
        <p:txBody>
          <a:bodyPr wrap="none" anchor="ctr">
            <a:spAutoFit/>
          </a:bodyPr>
          <a:lstStyle>
            <a:lvl1pPr algn="l">
              <a:defRPr sz="1600">
                <a:solidFill>
                  <a:srgbClr val="5E5E5E"/>
                </a:solidFill>
              </a:defRPr>
            </a:lvl1pPr>
          </a:lstStyle>
          <a:p>
            <a:r>
              <a:t>SECTION</a:t>
            </a:r>
          </a:p>
        </p:txBody>
      </p:sp>
      <p:pic>
        <p:nvPicPr>
          <p:cNvPr id="166" name="D.png" descr="D.png"/>
          <p:cNvPicPr>
            <a:picLocks noChangeAspect="1"/>
          </p:cNvPicPr>
          <p:nvPr/>
        </p:nvPicPr>
        <p:blipFill>
          <a:blip r:embed="rId2"/>
          <a:stretch>
            <a:fillRect/>
          </a:stretch>
        </p:blipFill>
        <p:spPr>
          <a:xfrm>
            <a:off x="11925101" y="12826773"/>
            <a:ext cx="533798" cy="533798"/>
          </a:xfrm>
          <a:prstGeom prst="rect">
            <a:avLst/>
          </a:prstGeom>
          <a:ln w="12700">
            <a:miter lim="400000"/>
          </a:ln>
        </p:spPr>
      </p:pic>
      <p:sp>
        <p:nvSpPr>
          <p:cNvPr id="1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3 image L + bullets slide">
    <p:spTree>
      <p:nvGrpSpPr>
        <p:cNvPr id="1" name=""/>
        <p:cNvGrpSpPr/>
        <p:nvPr/>
      </p:nvGrpSpPr>
      <p:grpSpPr>
        <a:xfrm>
          <a:off x="0" y="0"/>
          <a:ext cx="0" cy="0"/>
          <a:chOff x="0" y="0"/>
          <a:chExt cx="0" cy="0"/>
        </a:xfrm>
      </p:grpSpPr>
      <p:sp>
        <p:nvSpPr>
          <p:cNvPr id="174" name="Headline"/>
          <p:cNvSpPr txBox="1">
            <a:spLocks noGrp="1"/>
          </p:cNvSpPr>
          <p:nvPr>
            <p:ph type="body" sz="quarter" idx="13"/>
          </p:nvPr>
        </p:nvSpPr>
        <p:spPr>
          <a:xfrm>
            <a:off x="8612187" y="2548350"/>
            <a:ext cx="3089276" cy="1048147"/>
          </a:xfrm>
          <a:prstGeom prst="rect">
            <a:avLst/>
          </a:prstGeom>
        </p:spPr>
        <p:txBody>
          <a:bodyPr wrap="none" anchor="ctr">
            <a:spAutoFit/>
          </a:bodyPr>
          <a:lstStyle>
            <a:lvl1pPr>
              <a:defRPr sz="6400">
                <a:solidFill>
                  <a:srgbClr val="5E5E5E"/>
                </a:solidFill>
                <a:latin typeface="Times New Roman"/>
                <a:ea typeface="Times New Roman"/>
                <a:cs typeface="Times New Roman"/>
                <a:sym typeface="Times New Roman"/>
              </a:defRPr>
            </a:lvl1pPr>
          </a:lstStyle>
          <a:p>
            <a:r>
              <a:t>Headline</a:t>
            </a:r>
          </a:p>
        </p:txBody>
      </p:sp>
      <p:sp>
        <p:nvSpPr>
          <p:cNvPr id="175" name="Bullet copy…"/>
          <p:cNvSpPr txBox="1">
            <a:spLocks noGrp="1"/>
          </p:cNvSpPr>
          <p:nvPr>
            <p:ph type="body" sz="quarter" idx="14"/>
          </p:nvPr>
        </p:nvSpPr>
        <p:spPr>
          <a:xfrm>
            <a:off x="8606730" y="4363845"/>
            <a:ext cx="3747096" cy="3679548"/>
          </a:xfrm>
          <a:prstGeom prst="rect">
            <a:avLst/>
          </a:prstGeom>
        </p:spPr>
        <p:txBody>
          <a:bodyPr wrap="none">
            <a:spAutoFit/>
          </a:bodyPr>
          <a:lstStyle/>
          <a:p>
            <a:pPr marL="444500" indent="-444500" algn="l">
              <a:lnSpc>
                <a:spcPct val="150000"/>
              </a:lnSpc>
              <a:buSzPct val="145000"/>
              <a:buChar char="•"/>
              <a:defRPr sz="3200">
                <a:solidFill>
                  <a:srgbClr val="5E5E5E"/>
                </a:solidFill>
                <a:latin typeface="Arial"/>
                <a:ea typeface="Arial"/>
                <a:cs typeface="Arial"/>
                <a:sym typeface="Arial"/>
              </a:defRPr>
            </a:pPr>
            <a:r>
              <a:t>Bullet copy</a:t>
            </a:r>
          </a:p>
          <a:p>
            <a:pPr marL="444500" indent="-444500" algn="l">
              <a:lnSpc>
                <a:spcPct val="120000"/>
              </a:lnSpc>
              <a:buSzPct val="145000"/>
              <a:buChar char="•"/>
              <a:defRPr sz="3200">
                <a:solidFill>
                  <a:srgbClr val="5E5E5E"/>
                </a:solidFill>
                <a:latin typeface="Arial"/>
                <a:ea typeface="Arial"/>
                <a:cs typeface="Arial"/>
                <a:sym typeface="Arial"/>
              </a:defRPr>
            </a:pPr>
            <a:r>
              <a:t>Bullet copy</a:t>
            </a:r>
            <a:br/>
            <a:r>
              <a:t>• Sub bullet copy</a:t>
            </a:r>
            <a:br/>
            <a:r>
              <a:t>• Sub bullet copy</a:t>
            </a:r>
          </a:p>
          <a:p>
            <a:pPr marL="444500" indent="-444500" algn="l">
              <a:lnSpc>
                <a:spcPct val="150000"/>
              </a:lnSpc>
              <a:buSzPct val="145000"/>
              <a:buChar char="•"/>
              <a:defRPr sz="3200">
                <a:solidFill>
                  <a:srgbClr val="5E5E5E"/>
                </a:solidFill>
                <a:latin typeface="Arial"/>
                <a:ea typeface="Arial"/>
                <a:cs typeface="Arial"/>
                <a:sym typeface="Arial"/>
              </a:defRPr>
            </a:pPr>
            <a:r>
              <a:t>Bullet copy</a:t>
            </a:r>
          </a:p>
          <a:p>
            <a:pPr marL="444500" indent="-444500" algn="l">
              <a:lnSpc>
                <a:spcPct val="150000"/>
              </a:lnSpc>
              <a:buSzPct val="145000"/>
              <a:buChar char="•"/>
              <a:defRPr sz="3200">
                <a:solidFill>
                  <a:srgbClr val="5E5E5E"/>
                </a:solidFill>
                <a:latin typeface="Arial"/>
                <a:ea typeface="Arial"/>
                <a:cs typeface="Arial"/>
                <a:sym typeface="Arial"/>
              </a:defRPr>
            </a:pPr>
            <a:r>
              <a:t>Bullet copy</a:t>
            </a:r>
          </a:p>
        </p:txBody>
      </p:sp>
      <p:sp>
        <p:nvSpPr>
          <p:cNvPr id="176" name="SECTION"/>
          <p:cNvSpPr txBox="1">
            <a:spLocks noGrp="1"/>
          </p:cNvSpPr>
          <p:nvPr>
            <p:ph type="body" sz="quarter" idx="15"/>
          </p:nvPr>
        </p:nvSpPr>
        <p:spPr>
          <a:xfrm>
            <a:off x="659486" y="12910779"/>
            <a:ext cx="1028523" cy="365786"/>
          </a:xfrm>
          <a:prstGeom prst="rect">
            <a:avLst/>
          </a:prstGeom>
        </p:spPr>
        <p:txBody>
          <a:bodyPr wrap="none" anchor="ctr">
            <a:spAutoFit/>
          </a:bodyPr>
          <a:lstStyle>
            <a:lvl1pPr algn="l">
              <a:defRPr sz="1600">
                <a:solidFill>
                  <a:srgbClr val="5E5E5E"/>
                </a:solidFill>
              </a:defRPr>
            </a:lvl1pPr>
          </a:lstStyle>
          <a:p>
            <a:r>
              <a:t>SECTION</a:t>
            </a:r>
          </a:p>
        </p:txBody>
      </p:sp>
      <p:sp>
        <p:nvSpPr>
          <p:cNvPr id="177" name="IMAGE CAPTION TEXT"/>
          <p:cNvSpPr txBox="1">
            <a:spLocks noGrp="1"/>
          </p:cNvSpPr>
          <p:nvPr>
            <p:ph type="body" sz="quarter" idx="16"/>
          </p:nvPr>
        </p:nvSpPr>
        <p:spPr>
          <a:xfrm>
            <a:off x="3124289" y="11886403"/>
            <a:ext cx="2590623" cy="428345"/>
          </a:xfrm>
          <a:prstGeom prst="rect">
            <a:avLst/>
          </a:prstGeom>
        </p:spPr>
        <p:txBody>
          <a:bodyPr wrap="none" anchor="ctr">
            <a:spAutoFit/>
          </a:bodyPr>
          <a:lstStyle>
            <a:lvl1pPr>
              <a:defRPr sz="1800">
                <a:solidFill>
                  <a:srgbClr val="FFFFFF"/>
                </a:solidFill>
                <a:latin typeface="+mn-lt"/>
                <a:ea typeface="+mn-ea"/>
                <a:cs typeface="+mn-cs"/>
                <a:sym typeface="Helvetica Neue Medium"/>
              </a:defRPr>
            </a:lvl1pPr>
          </a:lstStyle>
          <a:p>
            <a:r>
              <a:t>IMAGE CAPTION TEXT</a:t>
            </a:r>
          </a:p>
        </p:txBody>
      </p:sp>
      <p:sp>
        <p:nvSpPr>
          <p:cNvPr id="178" name="Image"/>
          <p:cNvSpPr>
            <a:spLocks noGrp="1"/>
          </p:cNvSpPr>
          <p:nvPr>
            <p:ph type="pic" sz="half" idx="17"/>
          </p:nvPr>
        </p:nvSpPr>
        <p:spPr>
          <a:xfrm>
            <a:off x="558800" y="531812"/>
            <a:ext cx="7721601" cy="11912601"/>
          </a:xfrm>
          <a:prstGeom prst="rect">
            <a:avLst/>
          </a:prstGeom>
        </p:spPr>
        <p:txBody>
          <a:bodyPr lIns="91439" tIns="45719" rIns="91439" bIns="45719">
            <a:noAutofit/>
          </a:bodyPr>
          <a:lstStyle/>
          <a:p>
            <a:endParaRPr/>
          </a:p>
        </p:txBody>
      </p:sp>
      <p:pic>
        <p:nvPicPr>
          <p:cNvPr id="179" name="D.png" descr="D.png"/>
          <p:cNvPicPr>
            <a:picLocks noChangeAspect="1"/>
          </p:cNvPicPr>
          <p:nvPr/>
        </p:nvPicPr>
        <p:blipFill>
          <a:blip r:embed="rId2"/>
          <a:stretch>
            <a:fillRect/>
          </a:stretch>
        </p:blipFill>
        <p:spPr>
          <a:xfrm>
            <a:off x="11925101" y="12826773"/>
            <a:ext cx="533798" cy="533798"/>
          </a:xfrm>
          <a:prstGeom prst="rect">
            <a:avLst/>
          </a:prstGeom>
          <a:ln w="12700">
            <a:miter lim="400000"/>
          </a:ln>
        </p:spPr>
      </p:pic>
      <p:sp>
        <p:nvSpPr>
          <p:cNvPr id="1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1/3 image R + bullets slide copy">
    <p:spTree>
      <p:nvGrpSpPr>
        <p:cNvPr id="1" name=""/>
        <p:cNvGrpSpPr/>
        <p:nvPr/>
      </p:nvGrpSpPr>
      <p:grpSpPr>
        <a:xfrm>
          <a:off x="0" y="0"/>
          <a:ext cx="0" cy="0"/>
          <a:chOff x="0" y="0"/>
          <a:chExt cx="0" cy="0"/>
        </a:xfrm>
      </p:grpSpPr>
      <p:sp>
        <p:nvSpPr>
          <p:cNvPr id="187" name="Image"/>
          <p:cNvSpPr>
            <a:spLocks noGrp="1"/>
          </p:cNvSpPr>
          <p:nvPr>
            <p:ph type="pic" sz="half" idx="13"/>
          </p:nvPr>
        </p:nvSpPr>
        <p:spPr>
          <a:xfrm>
            <a:off x="16143287" y="544512"/>
            <a:ext cx="7721601" cy="11912601"/>
          </a:xfrm>
          <a:prstGeom prst="rect">
            <a:avLst/>
          </a:prstGeom>
        </p:spPr>
        <p:txBody>
          <a:bodyPr lIns="91439" tIns="45719" rIns="91439" bIns="45719">
            <a:noAutofit/>
          </a:bodyPr>
          <a:lstStyle/>
          <a:p>
            <a:endParaRPr/>
          </a:p>
        </p:txBody>
      </p:sp>
      <p:sp>
        <p:nvSpPr>
          <p:cNvPr id="188" name="Headline"/>
          <p:cNvSpPr txBox="1">
            <a:spLocks noGrp="1"/>
          </p:cNvSpPr>
          <p:nvPr>
            <p:ph type="body" sz="quarter" idx="14"/>
          </p:nvPr>
        </p:nvSpPr>
        <p:spPr>
          <a:xfrm>
            <a:off x="3825875" y="2548350"/>
            <a:ext cx="3089276" cy="1048147"/>
          </a:xfrm>
          <a:prstGeom prst="rect">
            <a:avLst/>
          </a:prstGeom>
        </p:spPr>
        <p:txBody>
          <a:bodyPr wrap="none" anchor="ctr">
            <a:spAutoFit/>
          </a:bodyPr>
          <a:lstStyle>
            <a:lvl1pPr>
              <a:defRPr sz="6400">
                <a:solidFill>
                  <a:srgbClr val="5E5E5E"/>
                </a:solidFill>
                <a:latin typeface="Times New Roman"/>
                <a:ea typeface="Times New Roman"/>
                <a:cs typeface="Times New Roman"/>
                <a:sym typeface="Times New Roman"/>
              </a:defRPr>
            </a:lvl1pPr>
          </a:lstStyle>
          <a:p>
            <a:r>
              <a:t>Headline</a:t>
            </a:r>
          </a:p>
        </p:txBody>
      </p:sp>
      <p:sp>
        <p:nvSpPr>
          <p:cNvPr id="189" name="Bullet copy…"/>
          <p:cNvSpPr txBox="1">
            <a:spLocks noGrp="1"/>
          </p:cNvSpPr>
          <p:nvPr>
            <p:ph type="body" sz="quarter" idx="15"/>
          </p:nvPr>
        </p:nvSpPr>
        <p:spPr>
          <a:xfrm>
            <a:off x="3820418" y="4363845"/>
            <a:ext cx="3747096" cy="3679548"/>
          </a:xfrm>
          <a:prstGeom prst="rect">
            <a:avLst/>
          </a:prstGeom>
        </p:spPr>
        <p:txBody>
          <a:bodyPr wrap="none">
            <a:spAutoFit/>
          </a:bodyPr>
          <a:lstStyle/>
          <a:p>
            <a:pPr marL="444500" indent="-444500" algn="l">
              <a:lnSpc>
                <a:spcPct val="150000"/>
              </a:lnSpc>
              <a:buSzPct val="145000"/>
              <a:buChar char="•"/>
              <a:defRPr sz="3200">
                <a:solidFill>
                  <a:srgbClr val="5E5E5E"/>
                </a:solidFill>
                <a:latin typeface="Arial"/>
                <a:ea typeface="Arial"/>
                <a:cs typeface="Arial"/>
                <a:sym typeface="Arial"/>
              </a:defRPr>
            </a:pPr>
            <a:r>
              <a:t>Bullet copy</a:t>
            </a:r>
          </a:p>
          <a:p>
            <a:pPr marL="444500" indent="-444500" algn="l">
              <a:lnSpc>
                <a:spcPct val="120000"/>
              </a:lnSpc>
              <a:buSzPct val="145000"/>
              <a:buChar char="•"/>
              <a:defRPr sz="3200">
                <a:solidFill>
                  <a:srgbClr val="5E5E5E"/>
                </a:solidFill>
                <a:latin typeface="Arial"/>
                <a:ea typeface="Arial"/>
                <a:cs typeface="Arial"/>
                <a:sym typeface="Arial"/>
              </a:defRPr>
            </a:pPr>
            <a:r>
              <a:t>Bullet copy</a:t>
            </a:r>
            <a:br/>
            <a:r>
              <a:t>• Sub bullet copy</a:t>
            </a:r>
            <a:br/>
            <a:r>
              <a:t>• Sub bullet copy</a:t>
            </a:r>
          </a:p>
          <a:p>
            <a:pPr marL="444500" indent="-444500" algn="l">
              <a:lnSpc>
                <a:spcPct val="150000"/>
              </a:lnSpc>
              <a:buSzPct val="145000"/>
              <a:buChar char="•"/>
              <a:defRPr sz="3200">
                <a:solidFill>
                  <a:srgbClr val="5E5E5E"/>
                </a:solidFill>
                <a:latin typeface="Arial"/>
                <a:ea typeface="Arial"/>
                <a:cs typeface="Arial"/>
                <a:sym typeface="Arial"/>
              </a:defRPr>
            </a:pPr>
            <a:r>
              <a:t>Bullet copy</a:t>
            </a:r>
          </a:p>
          <a:p>
            <a:pPr marL="444500" indent="-444500" algn="l">
              <a:lnSpc>
                <a:spcPct val="150000"/>
              </a:lnSpc>
              <a:buSzPct val="145000"/>
              <a:buChar char="•"/>
              <a:defRPr sz="3200">
                <a:solidFill>
                  <a:srgbClr val="5E5E5E"/>
                </a:solidFill>
                <a:latin typeface="Arial"/>
                <a:ea typeface="Arial"/>
                <a:cs typeface="Arial"/>
                <a:sym typeface="Arial"/>
              </a:defRPr>
            </a:pPr>
            <a:r>
              <a:t>Bullet copy</a:t>
            </a:r>
          </a:p>
        </p:txBody>
      </p:sp>
      <p:sp>
        <p:nvSpPr>
          <p:cNvPr id="190" name="SECTION"/>
          <p:cNvSpPr txBox="1">
            <a:spLocks noGrp="1"/>
          </p:cNvSpPr>
          <p:nvPr>
            <p:ph type="body" sz="quarter" idx="16"/>
          </p:nvPr>
        </p:nvSpPr>
        <p:spPr>
          <a:xfrm>
            <a:off x="659486" y="12910779"/>
            <a:ext cx="1028523" cy="365786"/>
          </a:xfrm>
          <a:prstGeom prst="rect">
            <a:avLst/>
          </a:prstGeom>
        </p:spPr>
        <p:txBody>
          <a:bodyPr wrap="none" anchor="ctr">
            <a:spAutoFit/>
          </a:bodyPr>
          <a:lstStyle>
            <a:lvl1pPr algn="l">
              <a:defRPr sz="1600">
                <a:solidFill>
                  <a:srgbClr val="5E5E5E"/>
                </a:solidFill>
              </a:defRPr>
            </a:lvl1pPr>
          </a:lstStyle>
          <a:p>
            <a:r>
              <a:t>SECTION</a:t>
            </a:r>
          </a:p>
        </p:txBody>
      </p:sp>
      <p:sp>
        <p:nvSpPr>
          <p:cNvPr id="191" name="IMAGE CAPTION TEXT"/>
          <p:cNvSpPr txBox="1">
            <a:spLocks noGrp="1"/>
          </p:cNvSpPr>
          <p:nvPr>
            <p:ph type="body" sz="quarter" idx="17"/>
          </p:nvPr>
        </p:nvSpPr>
        <p:spPr>
          <a:xfrm>
            <a:off x="18708776" y="11875290"/>
            <a:ext cx="2590623" cy="428345"/>
          </a:xfrm>
          <a:prstGeom prst="rect">
            <a:avLst/>
          </a:prstGeom>
        </p:spPr>
        <p:txBody>
          <a:bodyPr wrap="none" anchor="ctr">
            <a:spAutoFit/>
          </a:bodyPr>
          <a:lstStyle>
            <a:lvl1pPr>
              <a:defRPr sz="1800">
                <a:solidFill>
                  <a:srgbClr val="FFFFFF"/>
                </a:solidFill>
                <a:latin typeface="+mn-lt"/>
                <a:ea typeface="+mn-ea"/>
                <a:cs typeface="+mn-cs"/>
                <a:sym typeface="Helvetica Neue Medium"/>
              </a:defRPr>
            </a:lvl1pPr>
          </a:lstStyle>
          <a:p>
            <a:r>
              <a:t>IMAGE CAPTION TEXT</a:t>
            </a:r>
          </a:p>
        </p:txBody>
      </p:sp>
      <p:pic>
        <p:nvPicPr>
          <p:cNvPr id="192" name="D.png" descr="D.png"/>
          <p:cNvPicPr>
            <a:picLocks noChangeAspect="1"/>
          </p:cNvPicPr>
          <p:nvPr/>
        </p:nvPicPr>
        <p:blipFill>
          <a:blip r:embed="rId2"/>
          <a:stretch>
            <a:fillRect/>
          </a:stretch>
        </p:blipFill>
        <p:spPr>
          <a:xfrm>
            <a:off x="11925101" y="12826773"/>
            <a:ext cx="533798" cy="533798"/>
          </a:xfrm>
          <a:prstGeom prst="rect">
            <a:avLst/>
          </a:prstGeom>
          <a:ln w="12700">
            <a:miter lim="400000"/>
          </a:ln>
        </p:spPr>
      </p:pic>
      <p:sp>
        <p:nvSpPr>
          <p:cNvPr id="1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1/3 image L + text slide">
    <p:spTree>
      <p:nvGrpSpPr>
        <p:cNvPr id="1" name=""/>
        <p:cNvGrpSpPr/>
        <p:nvPr/>
      </p:nvGrpSpPr>
      <p:grpSpPr>
        <a:xfrm>
          <a:off x="0" y="0"/>
          <a:ext cx="0" cy="0"/>
          <a:chOff x="0" y="0"/>
          <a:chExt cx="0" cy="0"/>
        </a:xfrm>
      </p:grpSpPr>
      <p:sp>
        <p:nvSpPr>
          <p:cNvPr id="200" name="Image"/>
          <p:cNvSpPr>
            <a:spLocks noGrp="1"/>
          </p:cNvSpPr>
          <p:nvPr>
            <p:ph type="pic" sz="half" idx="13"/>
          </p:nvPr>
        </p:nvSpPr>
        <p:spPr>
          <a:xfrm>
            <a:off x="558800" y="544512"/>
            <a:ext cx="7721601" cy="11912601"/>
          </a:xfrm>
          <a:prstGeom prst="rect">
            <a:avLst/>
          </a:prstGeom>
        </p:spPr>
        <p:txBody>
          <a:bodyPr lIns="91439" tIns="45719" rIns="91439" bIns="45719">
            <a:noAutofit/>
          </a:bodyPr>
          <a:lstStyle/>
          <a:p>
            <a:endParaRPr/>
          </a:p>
        </p:txBody>
      </p:sp>
      <p:sp>
        <p:nvSpPr>
          <p:cNvPr id="201" name="Headline"/>
          <p:cNvSpPr txBox="1">
            <a:spLocks noGrp="1"/>
          </p:cNvSpPr>
          <p:nvPr>
            <p:ph type="body" sz="quarter" idx="14"/>
          </p:nvPr>
        </p:nvSpPr>
        <p:spPr>
          <a:xfrm>
            <a:off x="8612187" y="2548350"/>
            <a:ext cx="3089276" cy="1048147"/>
          </a:xfrm>
          <a:prstGeom prst="rect">
            <a:avLst/>
          </a:prstGeom>
        </p:spPr>
        <p:txBody>
          <a:bodyPr wrap="none" anchor="ctr">
            <a:spAutoFit/>
          </a:bodyPr>
          <a:lstStyle>
            <a:lvl1pPr>
              <a:defRPr sz="6400">
                <a:solidFill>
                  <a:srgbClr val="5E5E5E"/>
                </a:solidFill>
                <a:latin typeface="Times New Roman"/>
                <a:ea typeface="Times New Roman"/>
                <a:cs typeface="Times New Roman"/>
                <a:sym typeface="Times New Roman"/>
              </a:defRPr>
            </a:lvl1pPr>
          </a:lstStyle>
          <a:p>
            <a:r>
              <a:t>Headline</a:t>
            </a:r>
          </a:p>
        </p:txBody>
      </p:sp>
      <p:sp>
        <p:nvSpPr>
          <p:cNvPr id="202" name="Copy block. This copy should use left alignment and should  have a 300 px border on each side. Copy should be set in  Arial Regular at size 32. Copy should be set at 1.2 spacing and  set in standard palette dark gray."/>
          <p:cNvSpPr txBox="1">
            <a:spLocks noGrp="1"/>
          </p:cNvSpPr>
          <p:nvPr>
            <p:ph type="body" sz="quarter" idx="15"/>
          </p:nvPr>
        </p:nvSpPr>
        <p:spPr>
          <a:xfrm>
            <a:off x="8590855" y="4379720"/>
            <a:ext cx="11609388" cy="2283143"/>
          </a:xfrm>
          <a:prstGeom prst="rect">
            <a:avLst/>
          </a:prstGeom>
        </p:spPr>
        <p:txBody>
          <a:bodyPr wrap="none">
            <a:spAutoFit/>
          </a:bodyPr>
          <a:lstStyle/>
          <a:p>
            <a:pPr algn="l">
              <a:lnSpc>
                <a:spcPct val="120000"/>
              </a:lnSpc>
              <a:defRPr sz="3200">
                <a:solidFill>
                  <a:srgbClr val="5E5E5E"/>
                </a:solidFill>
                <a:latin typeface="Arial"/>
                <a:ea typeface="Arial"/>
                <a:cs typeface="Arial"/>
                <a:sym typeface="Arial"/>
              </a:defRPr>
            </a:pPr>
            <a:r>
              <a:t>Copy block. This copy should use left alignment and should </a:t>
            </a:r>
            <a:br/>
            <a:r>
              <a:t>have a 300 px border on each side. Copy should be set in </a:t>
            </a:r>
            <a:br/>
            <a:r>
              <a:t>Arial Regular at size 32. Copy should be set at 1.2 spacing and </a:t>
            </a:r>
            <a:br/>
            <a:r>
              <a:t>set in standard palette dark gray.</a:t>
            </a:r>
          </a:p>
        </p:txBody>
      </p:sp>
      <p:sp>
        <p:nvSpPr>
          <p:cNvPr id="203" name="SECTION"/>
          <p:cNvSpPr txBox="1">
            <a:spLocks noGrp="1"/>
          </p:cNvSpPr>
          <p:nvPr>
            <p:ph type="body" sz="quarter" idx="16"/>
          </p:nvPr>
        </p:nvSpPr>
        <p:spPr>
          <a:xfrm>
            <a:off x="659486" y="12910779"/>
            <a:ext cx="1028523" cy="365786"/>
          </a:xfrm>
          <a:prstGeom prst="rect">
            <a:avLst/>
          </a:prstGeom>
        </p:spPr>
        <p:txBody>
          <a:bodyPr wrap="none" anchor="ctr">
            <a:spAutoFit/>
          </a:bodyPr>
          <a:lstStyle>
            <a:lvl1pPr algn="l">
              <a:defRPr sz="1600">
                <a:solidFill>
                  <a:srgbClr val="5E5E5E"/>
                </a:solidFill>
              </a:defRPr>
            </a:lvl1pPr>
          </a:lstStyle>
          <a:p>
            <a:r>
              <a:t>SECTION</a:t>
            </a:r>
          </a:p>
        </p:txBody>
      </p:sp>
      <p:sp>
        <p:nvSpPr>
          <p:cNvPr id="204" name="IMAGE CAPTION TEXT"/>
          <p:cNvSpPr txBox="1">
            <a:spLocks noGrp="1"/>
          </p:cNvSpPr>
          <p:nvPr>
            <p:ph type="body" sz="quarter" idx="17"/>
          </p:nvPr>
        </p:nvSpPr>
        <p:spPr>
          <a:xfrm>
            <a:off x="3124289" y="11886403"/>
            <a:ext cx="2590623" cy="428345"/>
          </a:xfrm>
          <a:prstGeom prst="rect">
            <a:avLst/>
          </a:prstGeom>
        </p:spPr>
        <p:txBody>
          <a:bodyPr wrap="none" anchor="ctr">
            <a:spAutoFit/>
          </a:bodyPr>
          <a:lstStyle>
            <a:lvl1pPr>
              <a:defRPr sz="1800">
                <a:solidFill>
                  <a:srgbClr val="FFFFFF"/>
                </a:solidFill>
                <a:latin typeface="+mn-lt"/>
                <a:ea typeface="+mn-ea"/>
                <a:cs typeface="+mn-cs"/>
                <a:sym typeface="Helvetica Neue Medium"/>
              </a:defRPr>
            </a:lvl1pPr>
          </a:lstStyle>
          <a:p>
            <a:r>
              <a:t>IMAGE CAPTION TEXT</a:t>
            </a:r>
          </a:p>
        </p:txBody>
      </p:sp>
      <p:pic>
        <p:nvPicPr>
          <p:cNvPr id="205" name="D.png" descr="D.png"/>
          <p:cNvPicPr>
            <a:picLocks noChangeAspect="1"/>
          </p:cNvPicPr>
          <p:nvPr/>
        </p:nvPicPr>
        <p:blipFill>
          <a:blip r:embed="rId2"/>
          <a:stretch>
            <a:fillRect/>
          </a:stretch>
        </p:blipFill>
        <p:spPr>
          <a:xfrm>
            <a:off x="11925101" y="12826773"/>
            <a:ext cx="533798" cy="533798"/>
          </a:xfrm>
          <a:prstGeom prst="rect">
            <a:avLst/>
          </a:prstGeom>
          <a:ln w="12700">
            <a:miter lim="400000"/>
          </a:ln>
        </p:spPr>
      </p:pic>
      <p:sp>
        <p:nvSpPr>
          <p:cNvPr id="20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1/3 image R + text slide copy">
    <p:spTree>
      <p:nvGrpSpPr>
        <p:cNvPr id="1" name=""/>
        <p:cNvGrpSpPr/>
        <p:nvPr/>
      </p:nvGrpSpPr>
      <p:grpSpPr>
        <a:xfrm>
          <a:off x="0" y="0"/>
          <a:ext cx="0" cy="0"/>
          <a:chOff x="0" y="0"/>
          <a:chExt cx="0" cy="0"/>
        </a:xfrm>
      </p:grpSpPr>
      <p:sp>
        <p:nvSpPr>
          <p:cNvPr id="213" name="Image"/>
          <p:cNvSpPr>
            <a:spLocks noGrp="1"/>
          </p:cNvSpPr>
          <p:nvPr>
            <p:ph type="pic" sz="half" idx="13"/>
          </p:nvPr>
        </p:nvSpPr>
        <p:spPr>
          <a:xfrm>
            <a:off x="16132175" y="555625"/>
            <a:ext cx="7721600" cy="11912600"/>
          </a:xfrm>
          <a:prstGeom prst="rect">
            <a:avLst/>
          </a:prstGeom>
        </p:spPr>
        <p:txBody>
          <a:bodyPr lIns="91439" tIns="45719" rIns="91439" bIns="45719">
            <a:noAutofit/>
          </a:bodyPr>
          <a:lstStyle/>
          <a:p>
            <a:endParaRPr/>
          </a:p>
        </p:txBody>
      </p:sp>
      <p:sp>
        <p:nvSpPr>
          <p:cNvPr id="214" name="Headline"/>
          <p:cNvSpPr txBox="1">
            <a:spLocks noGrp="1"/>
          </p:cNvSpPr>
          <p:nvPr>
            <p:ph type="body" sz="quarter" idx="14"/>
          </p:nvPr>
        </p:nvSpPr>
        <p:spPr>
          <a:xfrm>
            <a:off x="3873500" y="2548350"/>
            <a:ext cx="3089276" cy="1048147"/>
          </a:xfrm>
          <a:prstGeom prst="rect">
            <a:avLst/>
          </a:prstGeom>
        </p:spPr>
        <p:txBody>
          <a:bodyPr wrap="none" anchor="ctr">
            <a:spAutoFit/>
          </a:bodyPr>
          <a:lstStyle>
            <a:lvl1pPr>
              <a:defRPr sz="6400">
                <a:solidFill>
                  <a:srgbClr val="5E5E5E"/>
                </a:solidFill>
                <a:latin typeface="Times New Roman"/>
                <a:ea typeface="Times New Roman"/>
                <a:cs typeface="Times New Roman"/>
                <a:sym typeface="Times New Roman"/>
              </a:defRPr>
            </a:lvl1pPr>
          </a:lstStyle>
          <a:p>
            <a:r>
              <a:t>Headline</a:t>
            </a:r>
          </a:p>
        </p:txBody>
      </p:sp>
      <p:sp>
        <p:nvSpPr>
          <p:cNvPr id="215" name="Copy block. This copy should use left alignment and should  have a 300 px border on each side. Copy should be set in  Arial Regular at size 32. Copy should be set at 1.2 spacing and  set in standard palette dark gray."/>
          <p:cNvSpPr txBox="1">
            <a:spLocks noGrp="1"/>
          </p:cNvSpPr>
          <p:nvPr>
            <p:ph type="body" sz="quarter" idx="15"/>
          </p:nvPr>
        </p:nvSpPr>
        <p:spPr>
          <a:xfrm>
            <a:off x="3852168" y="4379720"/>
            <a:ext cx="11609388" cy="2283143"/>
          </a:xfrm>
          <a:prstGeom prst="rect">
            <a:avLst/>
          </a:prstGeom>
        </p:spPr>
        <p:txBody>
          <a:bodyPr wrap="none">
            <a:spAutoFit/>
          </a:bodyPr>
          <a:lstStyle/>
          <a:p>
            <a:pPr algn="l">
              <a:lnSpc>
                <a:spcPct val="120000"/>
              </a:lnSpc>
              <a:defRPr sz="3200">
                <a:solidFill>
                  <a:srgbClr val="5E5E5E"/>
                </a:solidFill>
                <a:latin typeface="Arial"/>
                <a:ea typeface="Arial"/>
                <a:cs typeface="Arial"/>
                <a:sym typeface="Arial"/>
              </a:defRPr>
            </a:pPr>
            <a:r>
              <a:t>Copy block. This copy should use left alignment and should </a:t>
            </a:r>
            <a:br/>
            <a:r>
              <a:t>have a 300 px border on each side. Copy should be set in </a:t>
            </a:r>
            <a:br/>
            <a:r>
              <a:t>Arial Regular at size 32. Copy should be set at 1.2 spacing and </a:t>
            </a:r>
            <a:br/>
            <a:r>
              <a:t>set in standard palette dark gray.</a:t>
            </a:r>
          </a:p>
        </p:txBody>
      </p:sp>
      <p:sp>
        <p:nvSpPr>
          <p:cNvPr id="216" name="SECTION"/>
          <p:cNvSpPr txBox="1">
            <a:spLocks noGrp="1"/>
          </p:cNvSpPr>
          <p:nvPr>
            <p:ph type="body" sz="quarter" idx="16"/>
          </p:nvPr>
        </p:nvSpPr>
        <p:spPr>
          <a:xfrm>
            <a:off x="659486" y="12910779"/>
            <a:ext cx="1028523" cy="365786"/>
          </a:xfrm>
          <a:prstGeom prst="rect">
            <a:avLst/>
          </a:prstGeom>
        </p:spPr>
        <p:txBody>
          <a:bodyPr wrap="none" anchor="ctr">
            <a:spAutoFit/>
          </a:bodyPr>
          <a:lstStyle>
            <a:lvl1pPr algn="l">
              <a:defRPr sz="1600">
                <a:solidFill>
                  <a:srgbClr val="5E5E5E"/>
                </a:solidFill>
              </a:defRPr>
            </a:lvl1pPr>
          </a:lstStyle>
          <a:p>
            <a:r>
              <a:t>SECTION</a:t>
            </a:r>
          </a:p>
        </p:txBody>
      </p:sp>
      <p:sp>
        <p:nvSpPr>
          <p:cNvPr id="217" name="IMAGE CAPTION TEXT"/>
          <p:cNvSpPr txBox="1">
            <a:spLocks noGrp="1"/>
          </p:cNvSpPr>
          <p:nvPr>
            <p:ph type="body" sz="quarter" idx="17"/>
          </p:nvPr>
        </p:nvSpPr>
        <p:spPr>
          <a:xfrm>
            <a:off x="18697663" y="11862590"/>
            <a:ext cx="2590624" cy="428345"/>
          </a:xfrm>
          <a:prstGeom prst="rect">
            <a:avLst/>
          </a:prstGeom>
        </p:spPr>
        <p:txBody>
          <a:bodyPr wrap="none" anchor="ctr">
            <a:spAutoFit/>
          </a:bodyPr>
          <a:lstStyle>
            <a:lvl1pPr>
              <a:defRPr sz="1800">
                <a:solidFill>
                  <a:srgbClr val="FFFFFF"/>
                </a:solidFill>
                <a:latin typeface="+mn-lt"/>
                <a:ea typeface="+mn-ea"/>
                <a:cs typeface="+mn-cs"/>
                <a:sym typeface="Helvetica Neue Medium"/>
              </a:defRPr>
            </a:lvl1pPr>
          </a:lstStyle>
          <a:p>
            <a:r>
              <a:t>IMAGE CAPTION TEXT</a:t>
            </a:r>
          </a:p>
        </p:txBody>
      </p:sp>
      <p:pic>
        <p:nvPicPr>
          <p:cNvPr id="218" name="D.png" descr="D.png"/>
          <p:cNvPicPr>
            <a:picLocks noChangeAspect="1"/>
          </p:cNvPicPr>
          <p:nvPr/>
        </p:nvPicPr>
        <p:blipFill>
          <a:blip r:embed="rId2"/>
          <a:stretch>
            <a:fillRect/>
          </a:stretch>
        </p:blipFill>
        <p:spPr>
          <a:xfrm>
            <a:off x="11925101" y="12826773"/>
            <a:ext cx="533798" cy="533798"/>
          </a:xfrm>
          <a:prstGeom prst="rect">
            <a:avLst/>
          </a:prstGeom>
          <a:ln w="12700">
            <a:miter lim="400000"/>
          </a:ln>
        </p:spPr>
      </p:pic>
      <p:sp>
        <p:nvSpPr>
          <p:cNvPr id="2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1/2 image L + bullets slide">
    <p:spTree>
      <p:nvGrpSpPr>
        <p:cNvPr id="1" name=""/>
        <p:cNvGrpSpPr/>
        <p:nvPr/>
      </p:nvGrpSpPr>
      <p:grpSpPr>
        <a:xfrm>
          <a:off x="0" y="0"/>
          <a:ext cx="0" cy="0"/>
          <a:chOff x="0" y="0"/>
          <a:chExt cx="0" cy="0"/>
        </a:xfrm>
      </p:grpSpPr>
      <p:sp>
        <p:nvSpPr>
          <p:cNvPr id="226" name="Image"/>
          <p:cNvSpPr>
            <a:spLocks noGrp="1"/>
          </p:cNvSpPr>
          <p:nvPr>
            <p:ph type="pic" idx="13"/>
          </p:nvPr>
        </p:nvSpPr>
        <p:spPr>
          <a:xfrm>
            <a:off x="554037" y="555625"/>
            <a:ext cx="11607801" cy="11912600"/>
          </a:xfrm>
          <a:prstGeom prst="rect">
            <a:avLst/>
          </a:prstGeom>
        </p:spPr>
        <p:txBody>
          <a:bodyPr lIns="91439" tIns="45719" rIns="91439" bIns="45719">
            <a:noAutofit/>
          </a:bodyPr>
          <a:lstStyle/>
          <a:p>
            <a:endParaRPr/>
          </a:p>
        </p:txBody>
      </p:sp>
      <p:sp>
        <p:nvSpPr>
          <p:cNvPr id="227" name="Headline"/>
          <p:cNvSpPr txBox="1">
            <a:spLocks noGrp="1"/>
          </p:cNvSpPr>
          <p:nvPr>
            <p:ph type="body" sz="quarter" idx="14"/>
          </p:nvPr>
        </p:nvSpPr>
        <p:spPr>
          <a:xfrm>
            <a:off x="12469812" y="2548350"/>
            <a:ext cx="3089276" cy="1048147"/>
          </a:xfrm>
          <a:prstGeom prst="rect">
            <a:avLst/>
          </a:prstGeom>
        </p:spPr>
        <p:txBody>
          <a:bodyPr wrap="none" anchor="ctr">
            <a:spAutoFit/>
          </a:bodyPr>
          <a:lstStyle>
            <a:lvl1pPr>
              <a:defRPr sz="6400">
                <a:solidFill>
                  <a:srgbClr val="5E5E5E"/>
                </a:solidFill>
                <a:latin typeface="Times New Roman"/>
                <a:ea typeface="Times New Roman"/>
                <a:cs typeface="Times New Roman"/>
                <a:sym typeface="Times New Roman"/>
              </a:defRPr>
            </a:lvl1pPr>
          </a:lstStyle>
          <a:p>
            <a:r>
              <a:t>Headline</a:t>
            </a:r>
          </a:p>
        </p:txBody>
      </p:sp>
      <p:sp>
        <p:nvSpPr>
          <p:cNvPr id="228" name="Bullet copy…"/>
          <p:cNvSpPr txBox="1">
            <a:spLocks noGrp="1"/>
          </p:cNvSpPr>
          <p:nvPr>
            <p:ph type="body" sz="quarter" idx="15"/>
          </p:nvPr>
        </p:nvSpPr>
        <p:spPr>
          <a:xfrm>
            <a:off x="12464355" y="4363845"/>
            <a:ext cx="3747096" cy="3679548"/>
          </a:xfrm>
          <a:prstGeom prst="rect">
            <a:avLst/>
          </a:prstGeom>
        </p:spPr>
        <p:txBody>
          <a:bodyPr wrap="none">
            <a:spAutoFit/>
          </a:bodyPr>
          <a:lstStyle/>
          <a:p>
            <a:pPr marL="444500" indent="-444500" algn="l">
              <a:lnSpc>
                <a:spcPct val="150000"/>
              </a:lnSpc>
              <a:buSzPct val="145000"/>
              <a:buChar char="•"/>
              <a:defRPr sz="3200">
                <a:solidFill>
                  <a:srgbClr val="5E5E5E"/>
                </a:solidFill>
                <a:latin typeface="Arial"/>
                <a:ea typeface="Arial"/>
                <a:cs typeface="Arial"/>
                <a:sym typeface="Arial"/>
              </a:defRPr>
            </a:pPr>
            <a:r>
              <a:t>Bullet copy</a:t>
            </a:r>
          </a:p>
          <a:p>
            <a:pPr marL="444500" indent="-444500" algn="l">
              <a:lnSpc>
                <a:spcPct val="120000"/>
              </a:lnSpc>
              <a:buSzPct val="145000"/>
              <a:buChar char="•"/>
              <a:defRPr sz="3200">
                <a:solidFill>
                  <a:srgbClr val="5E5E5E"/>
                </a:solidFill>
                <a:latin typeface="Arial"/>
                <a:ea typeface="Arial"/>
                <a:cs typeface="Arial"/>
                <a:sym typeface="Arial"/>
              </a:defRPr>
            </a:pPr>
            <a:r>
              <a:t>Bullet copy</a:t>
            </a:r>
            <a:br/>
            <a:r>
              <a:t>• Sub bullet copy</a:t>
            </a:r>
            <a:br/>
            <a:r>
              <a:t>• Sub bullet copy</a:t>
            </a:r>
          </a:p>
          <a:p>
            <a:pPr marL="444500" indent="-444500" algn="l">
              <a:lnSpc>
                <a:spcPct val="150000"/>
              </a:lnSpc>
              <a:buSzPct val="145000"/>
              <a:buChar char="•"/>
              <a:defRPr sz="3200">
                <a:solidFill>
                  <a:srgbClr val="5E5E5E"/>
                </a:solidFill>
                <a:latin typeface="Arial"/>
                <a:ea typeface="Arial"/>
                <a:cs typeface="Arial"/>
                <a:sym typeface="Arial"/>
              </a:defRPr>
            </a:pPr>
            <a:r>
              <a:t>Bullet copy</a:t>
            </a:r>
          </a:p>
          <a:p>
            <a:pPr marL="444500" indent="-444500" algn="l">
              <a:lnSpc>
                <a:spcPct val="150000"/>
              </a:lnSpc>
              <a:buSzPct val="145000"/>
              <a:buChar char="•"/>
              <a:defRPr sz="3200">
                <a:solidFill>
                  <a:srgbClr val="5E5E5E"/>
                </a:solidFill>
                <a:latin typeface="Arial"/>
                <a:ea typeface="Arial"/>
                <a:cs typeface="Arial"/>
                <a:sym typeface="Arial"/>
              </a:defRPr>
            </a:pPr>
            <a:r>
              <a:t>Bullet copy</a:t>
            </a:r>
          </a:p>
        </p:txBody>
      </p:sp>
      <p:sp>
        <p:nvSpPr>
          <p:cNvPr id="229" name="SECTION"/>
          <p:cNvSpPr txBox="1">
            <a:spLocks noGrp="1"/>
          </p:cNvSpPr>
          <p:nvPr>
            <p:ph type="body" sz="quarter" idx="16"/>
          </p:nvPr>
        </p:nvSpPr>
        <p:spPr>
          <a:xfrm>
            <a:off x="659486" y="12923123"/>
            <a:ext cx="919404" cy="341098"/>
          </a:xfrm>
          <a:prstGeom prst="rect">
            <a:avLst/>
          </a:prstGeom>
        </p:spPr>
        <p:txBody>
          <a:bodyPr wrap="none" anchor="ctr">
            <a:spAutoFit/>
          </a:bodyPr>
          <a:lstStyle>
            <a:lvl1pPr algn="l">
              <a:defRPr sz="1400">
                <a:solidFill>
                  <a:srgbClr val="5E5E5E"/>
                </a:solidFill>
              </a:defRPr>
            </a:lvl1pPr>
          </a:lstStyle>
          <a:p>
            <a:r>
              <a:t>SECTION</a:t>
            </a:r>
          </a:p>
        </p:txBody>
      </p:sp>
      <p:sp>
        <p:nvSpPr>
          <p:cNvPr id="230" name="IMAGE CAPTION TEXT"/>
          <p:cNvSpPr txBox="1">
            <a:spLocks noGrp="1"/>
          </p:cNvSpPr>
          <p:nvPr>
            <p:ph type="body" sz="quarter" idx="17"/>
          </p:nvPr>
        </p:nvSpPr>
        <p:spPr>
          <a:xfrm>
            <a:off x="5062626" y="11886403"/>
            <a:ext cx="2590623" cy="428345"/>
          </a:xfrm>
          <a:prstGeom prst="rect">
            <a:avLst/>
          </a:prstGeom>
        </p:spPr>
        <p:txBody>
          <a:bodyPr wrap="none" anchor="ctr">
            <a:spAutoFit/>
          </a:bodyPr>
          <a:lstStyle>
            <a:lvl1pPr>
              <a:defRPr sz="1800">
                <a:solidFill>
                  <a:srgbClr val="FFFFFF"/>
                </a:solidFill>
                <a:latin typeface="+mn-lt"/>
                <a:ea typeface="+mn-ea"/>
                <a:cs typeface="+mn-cs"/>
                <a:sym typeface="Helvetica Neue Medium"/>
              </a:defRPr>
            </a:lvl1pPr>
          </a:lstStyle>
          <a:p>
            <a:r>
              <a:t>IMAGE CAPTION TEXT</a:t>
            </a:r>
          </a:p>
        </p:txBody>
      </p:sp>
      <p:pic>
        <p:nvPicPr>
          <p:cNvPr id="231" name="D.png" descr="D.png"/>
          <p:cNvPicPr>
            <a:picLocks noChangeAspect="1"/>
          </p:cNvPicPr>
          <p:nvPr/>
        </p:nvPicPr>
        <p:blipFill>
          <a:blip r:embed="rId2"/>
          <a:stretch>
            <a:fillRect/>
          </a:stretch>
        </p:blipFill>
        <p:spPr>
          <a:xfrm>
            <a:off x="11925101" y="12826773"/>
            <a:ext cx="533798" cy="533798"/>
          </a:xfrm>
          <a:prstGeom prst="rect">
            <a:avLst/>
          </a:prstGeom>
          <a:ln w="12700">
            <a:miter lim="400000"/>
          </a:ln>
        </p:spPr>
      </p:pic>
      <p:sp>
        <p:nvSpPr>
          <p:cNvPr id="2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1/2 image R + bullets slide copy">
    <p:spTree>
      <p:nvGrpSpPr>
        <p:cNvPr id="1" name=""/>
        <p:cNvGrpSpPr/>
        <p:nvPr/>
      </p:nvGrpSpPr>
      <p:grpSpPr>
        <a:xfrm>
          <a:off x="0" y="0"/>
          <a:ext cx="0" cy="0"/>
          <a:chOff x="0" y="0"/>
          <a:chExt cx="0" cy="0"/>
        </a:xfrm>
      </p:grpSpPr>
      <p:sp>
        <p:nvSpPr>
          <p:cNvPr id="239" name="Image"/>
          <p:cNvSpPr>
            <a:spLocks noGrp="1"/>
          </p:cNvSpPr>
          <p:nvPr>
            <p:ph type="pic" idx="13"/>
          </p:nvPr>
        </p:nvSpPr>
        <p:spPr>
          <a:xfrm>
            <a:off x="12284075" y="557212"/>
            <a:ext cx="11607800" cy="11912601"/>
          </a:xfrm>
          <a:prstGeom prst="rect">
            <a:avLst/>
          </a:prstGeom>
        </p:spPr>
        <p:txBody>
          <a:bodyPr lIns="91439" tIns="45719" rIns="91439" bIns="45719">
            <a:noAutofit/>
          </a:bodyPr>
          <a:lstStyle/>
          <a:p>
            <a:endParaRPr/>
          </a:p>
        </p:txBody>
      </p:sp>
      <p:sp>
        <p:nvSpPr>
          <p:cNvPr id="240" name="Headline"/>
          <p:cNvSpPr txBox="1">
            <a:spLocks noGrp="1"/>
          </p:cNvSpPr>
          <p:nvPr>
            <p:ph type="body" sz="quarter" idx="14"/>
          </p:nvPr>
        </p:nvSpPr>
        <p:spPr>
          <a:xfrm>
            <a:off x="3808412" y="2578512"/>
            <a:ext cx="3089276" cy="1048148"/>
          </a:xfrm>
          <a:prstGeom prst="rect">
            <a:avLst/>
          </a:prstGeom>
        </p:spPr>
        <p:txBody>
          <a:bodyPr wrap="none" anchor="ctr">
            <a:spAutoFit/>
          </a:bodyPr>
          <a:lstStyle>
            <a:lvl1pPr>
              <a:defRPr sz="6400">
                <a:solidFill>
                  <a:srgbClr val="5E5E5E"/>
                </a:solidFill>
                <a:latin typeface="Times New Roman"/>
                <a:ea typeface="Times New Roman"/>
                <a:cs typeface="Times New Roman"/>
                <a:sym typeface="Times New Roman"/>
              </a:defRPr>
            </a:lvl1pPr>
          </a:lstStyle>
          <a:p>
            <a:r>
              <a:t>Headline</a:t>
            </a:r>
          </a:p>
        </p:txBody>
      </p:sp>
      <p:sp>
        <p:nvSpPr>
          <p:cNvPr id="241" name="Bullet copy…"/>
          <p:cNvSpPr txBox="1">
            <a:spLocks noGrp="1"/>
          </p:cNvSpPr>
          <p:nvPr>
            <p:ph type="body" sz="quarter" idx="15"/>
          </p:nvPr>
        </p:nvSpPr>
        <p:spPr>
          <a:xfrm>
            <a:off x="3802955" y="4394007"/>
            <a:ext cx="3747097" cy="3679549"/>
          </a:xfrm>
          <a:prstGeom prst="rect">
            <a:avLst/>
          </a:prstGeom>
        </p:spPr>
        <p:txBody>
          <a:bodyPr wrap="none">
            <a:spAutoFit/>
          </a:bodyPr>
          <a:lstStyle/>
          <a:p>
            <a:pPr marL="444500" indent="-444500" algn="l">
              <a:lnSpc>
                <a:spcPct val="150000"/>
              </a:lnSpc>
              <a:buSzPct val="145000"/>
              <a:buChar char="•"/>
              <a:defRPr sz="3200">
                <a:solidFill>
                  <a:srgbClr val="5E5E5E"/>
                </a:solidFill>
                <a:latin typeface="Arial"/>
                <a:ea typeface="Arial"/>
                <a:cs typeface="Arial"/>
                <a:sym typeface="Arial"/>
              </a:defRPr>
            </a:pPr>
            <a:r>
              <a:t>Bullet copy</a:t>
            </a:r>
          </a:p>
          <a:p>
            <a:pPr marL="444500" indent="-444500" algn="l">
              <a:lnSpc>
                <a:spcPct val="120000"/>
              </a:lnSpc>
              <a:buSzPct val="145000"/>
              <a:buChar char="•"/>
              <a:defRPr sz="3200">
                <a:solidFill>
                  <a:srgbClr val="5E5E5E"/>
                </a:solidFill>
                <a:latin typeface="Arial"/>
                <a:ea typeface="Arial"/>
                <a:cs typeface="Arial"/>
                <a:sym typeface="Arial"/>
              </a:defRPr>
            </a:pPr>
            <a:r>
              <a:t>Bullet copy</a:t>
            </a:r>
            <a:br/>
            <a:r>
              <a:t>• Sub bullet copy</a:t>
            </a:r>
            <a:br/>
            <a:r>
              <a:t>• Sub bullet copy</a:t>
            </a:r>
          </a:p>
          <a:p>
            <a:pPr marL="444500" indent="-444500" algn="l">
              <a:lnSpc>
                <a:spcPct val="150000"/>
              </a:lnSpc>
              <a:buSzPct val="145000"/>
              <a:buChar char="•"/>
              <a:defRPr sz="3200">
                <a:solidFill>
                  <a:srgbClr val="5E5E5E"/>
                </a:solidFill>
                <a:latin typeface="Arial"/>
                <a:ea typeface="Arial"/>
                <a:cs typeface="Arial"/>
                <a:sym typeface="Arial"/>
              </a:defRPr>
            </a:pPr>
            <a:r>
              <a:t>Bullet copy</a:t>
            </a:r>
          </a:p>
          <a:p>
            <a:pPr marL="444500" indent="-444500" algn="l">
              <a:lnSpc>
                <a:spcPct val="150000"/>
              </a:lnSpc>
              <a:buSzPct val="145000"/>
              <a:buChar char="•"/>
              <a:defRPr sz="3200">
                <a:solidFill>
                  <a:srgbClr val="5E5E5E"/>
                </a:solidFill>
                <a:latin typeface="Arial"/>
                <a:ea typeface="Arial"/>
                <a:cs typeface="Arial"/>
                <a:sym typeface="Arial"/>
              </a:defRPr>
            </a:pPr>
            <a:r>
              <a:t>Bullet copy</a:t>
            </a:r>
          </a:p>
        </p:txBody>
      </p:sp>
      <p:sp>
        <p:nvSpPr>
          <p:cNvPr id="242" name="SECTION"/>
          <p:cNvSpPr txBox="1">
            <a:spLocks noGrp="1"/>
          </p:cNvSpPr>
          <p:nvPr>
            <p:ph type="body" sz="quarter" idx="16"/>
          </p:nvPr>
        </p:nvSpPr>
        <p:spPr>
          <a:xfrm>
            <a:off x="659486" y="12923123"/>
            <a:ext cx="919404" cy="341098"/>
          </a:xfrm>
          <a:prstGeom prst="rect">
            <a:avLst/>
          </a:prstGeom>
        </p:spPr>
        <p:txBody>
          <a:bodyPr wrap="none" anchor="ctr">
            <a:spAutoFit/>
          </a:bodyPr>
          <a:lstStyle>
            <a:lvl1pPr algn="l">
              <a:defRPr sz="1400">
                <a:solidFill>
                  <a:srgbClr val="5E5E5E"/>
                </a:solidFill>
              </a:defRPr>
            </a:lvl1pPr>
          </a:lstStyle>
          <a:p>
            <a:r>
              <a:t>SECTION</a:t>
            </a:r>
          </a:p>
        </p:txBody>
      </p:sp>
      <p:sp>
        <p:nvSpPr>
          <p:cNvPr id="243" name="IMAGE CAPTION TEXT"/>
          <p:cNvSpPr txBox="1">
            <a:spLocks noGrp="1"/>
          </p:cNvSpPr>
          <p:nvPr>
            <p:ph type="body" sz="quarter" idx="17"/>
          </p:nvPr>
        </p:nvSpPr>
        <p:spPr>
          <a:xfrm>
            <a:off x="16792663" y="11886403"/>
            <a:ext cx="2590624" cy="428345"/>
          </a:xfrm>
          <a:prstGeom prst="rect">
            <a:avLst/>
          </a:prstGeom>
        </p:spPr>
        <p:txBody>
          <a:bodyPr wrap="none" anchor="ctr">
            <a:spAutoFit/>
          </a:bodyPr>
          <a:lstStyle>
            <a:lvl1pPr>
              <a:defRPr sz="1800">
                <a:solidFill>
                  <a:srgbClr val="FFFFFF"/>
                </a:solidFill>
                <a:latin typeface="+mn-lt"/>
                <a:ea typeface="+mn-ea"/>
                <a:cs typeface="+mn-cs"/>
                <a:sym typeface="Helvetica Neue Medium"/>
              </a:defRPr>
            </a:lvl1pPr>
          </a:lstStyle>
          <a:p>
            <a:r>
              <a:t>IMAGE CAPTION TEXT</a:t>
            </a:r>
          </a:p>
        </p:txBody>
      </p:sp>
      <p:pic>
        <p:nvPicPr>
          <p:cNvPr id="244" name="D.png" descr="D.png"/>
          <p:cNvPicPr>
            <a:picLocks noChangeAspect="1"/>
          </p:cNvPicPr>
          <p:nvPr/>
        </p:nvPicPr>
        <p:blipFill>
          <a:blip r:embed="rId2"/>
          <a:stretch>
            <a:fillRect/>
          </a:stretch>
        </p:blipFill>
        <p:spPr>
          <a:xfrm>
            <a:off x="11925101" y="12826773"/>
            <a:ext cx="533798" cy="533798"/>
          </a:xfrm>
          <a:prstGeom prst="rect">
            <a:avLst/>
          </a:prstGeom>
          <a:ln w="12700">
            <a:miter lim="400000"/>
          </a:ln>
        </p:spPr>
      </p:pic>
      <p:sp>
        <p:nvSpPr>
          <p:cNvPr id="2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vertical image L + text slide">
    <p:spTree>
      <p:nvGrpSpPr>
        <p:cNvPr id="1" name=""/>
        <p:cNvGrpSpPr/>
        <p:nvPr/>
      </p:nvGrpSpPr>
      <p:grpSpPr>
        <a:xfrm>
          <a:off x="0" y="0"/>
          <a:ext cx="0" cy="0"/>
          <a:chOff x="0" y="0"/>
          <a:chExt cx="0" cy="0"/>
        </a:xfrm>
      </p:grpSpPr>
      <p:sp>
        <p:nvSpPr>
          <p:cNvPr id="252" name="Image"/>
          <p:cNvSpPr>
            <a:spLocks noGrp="1"/>
          </p:cNvSpPr>
          <p:nvPr>
            <p:ph type="pic" idx="13"/>
          </p:nvPr>
        </p:nvSpPr>
        <p:spPr>
          <a:xfrm>
            <a:off x="554037" y="558800"/>
            <a:ext cx="11607801" cy="11912600"/>
          </a:xfrm>
          <a:prstGeom prst="rect">
            <a:avLst/>
          </a:prstGeom>
        </p:spPr>
        <p:txBody>
          <a:bodyPr lIns="91439" tIns="45719" rIns="91439" bIns="45719">
            <a:noAutofit/>
          </a:bodyPr>
          <a:lstStyle/>
          <a:p>
            <a:endParaRPr/>
          </a:p>
        </p:txBody>
      </p:sp>
      <p:sp>
        <p:nvSpPr>
          <p:cNvPr id="253" name="Headline"/>
          <p:cNvSpPr txBox="1">
            <a:spLocks noGrp="1"/>
          </p:cNvSpPr>
          <p:nvPr>
            <p:ph type="body" sz="quarter" idx="14"/>
          </p:nvPr>
        </p:nvSpPr>
        <p:spPr>
          <a:xfrm>
            <a:off x="12469812" y="2561050"/>
            <a:ext cx="3089276" cy="1048147"/>
          </a:xfrm>
          <a:prstGeom prst="rect">
            <a:avLst/>
          </a:prstGeom>
        </p:spPr>
        <p:txBody>
          <a:bodyPr wrap="none" anchor="ctr">
            <a:spAutoFit/>
          </a:bodyPr>
          <a:lstStyle>
            <a:lvl1pPr>
              <a:defRPr sz="6400">
                <a:solidFill>
                  <a:srgbClr val="5E5E5E"/>
                </a:solidFill>
                <a:latin typeface="Times New Roman"/>
                <a:ea typeface="Times New Roman"/>
                <a:cs typeface="Times New Roman"/>
                <a:sym typeface="Times New Roman"/>
              </a:defRPr>
            </a:lvl1pPr>
          </a:lstStyle>
          <a:p>
            <a:r>
              <a:t>Headline</a:t>
            </a:r>
          </a:p>
        </p:txBody>
      </p:sp>
      <p:sp>
        <p:nvSpPr>
          <p:cNvPr id="254" name="Copy block. This copy should use left  alignment and should have a 300 px border  on the right side. Copy should be set in  Arial Regular at size 32. Copy should be  set at 1.2 spacing and set in standard  palette dark gray."/>
          <p:cNvSpPr txBox="1">
            <a:spLocks noGrp="1"/>
          </p:cNvSpPr>
          <p:nvPr>
            <p:ph type="body" sz="quarter" idx="15"/>
          </p:nvPr>
        </p:nvSpPr>
        <p:spPr>
          <a:xfrm>
            <a:off x="12424667" y="4379720"/>
            <a:ext cx="8085933" cy="3405585"/>
          </a:xfrm>
          <a:prstGeom prst="rect">
            <a:avLst/>
          </a:prstGeom>
        </p:spPr>
        <p:txBody>
          <a:bodyPr wrap="none">
            <a:spAutoFit/>
          </a:bodyPr>
          <a:lstStyle/>
          <a:p>
            <a:pPr algn="l">
              <a:lnSpc>
                <a:spcPct val="120000"/>
              </a:lnSpc>
              <a:defRPr sz="3200">
                <a:solidFill>
                  <a:srgbClr val="5E5E5E"/>
                </a:solidFill>
                <a:latin typeface="Arial"/>
                <a:ea typeface="Arial"/>
                <a:cs typeface="Arial"/>
                <a:sym typeface="Arial"/>
              </a:defRPr>
            </a:pPr>
            <a:r>
              <a:t>Copy block. This copy should use left </a:t>
            </a:r>
            <a:br/>
            <a:r>
              <a:t>alignment and should have a 300 px border </a:t>
            </a:r>
            <a:br/>
            <a:r>
              <a:t>on the right side. Copy should be set in </a:t>
            </a:r>
            <a:br/>
            <a:r>
              <a:t>Arial Regular at size 32. Copy should be </a:t>
            </a:r>
            <a:br/>
            <a:r>
              <a:t>set at 1.2 spacing and set in standard </a:t>
            </a:r>
            <a:br/>
            <a:r>
              <a:t>palette dark gray.</a:t>
            </a:r>
          </a:p>
        </p:txBody>
      </p:sp>
      <p:sp>
        <p:nvSpPr>
          <p:cNvPr id="255" name="SECTION"/>
          <p:cNvSpPr txBox="1">
            <a:spLocks noGrp="1"/>
          </p:cNvSpPr>
          <p:nvPr>
            <p:ph type="body" sz="quarter" idx="16"/>
          </p:nvPr>
        </p:nvSpPr>
        <p:spPr>
          <a:xfrm>
            <a:off x="659486" y="12910779"/>
            <a:ext cx="1028523" cy="365786"/>
          </a:xfrm>
          <a:prstGeom prst="rect">
            <a:avLst/>
          </a:prstGeom>
        </p:spPr>
        <p:txBody>
          <a:bodyPr wrap="none" anchor="ctr">
            <a:spAutoFit/>
          </a:bodyPr>
          <a:lstStyle>
            <a:lvl1pPr algn="l">
              <a:defRPr sz="1600">
                <a:solidFill>
                  <a:srgbClr val="5E5E5E"/>
                </a:solidFill>
              </a:defRPr>
            </a:lvl1pPr>
          </a:lstStyle>
          <a:p>
            <a:r>
              <a:t>SECTION</a:t>
            </a:r>
          </a:p>
        </p:txBody>
      </p:sp>
      <p:sp>
        <p:nvSpPr>
          <p:cNvPr id="256" name="IMAGE CAPTION TEXT"/>
          <p:cNvSpPr txBox="1">
            <a:spLocks noGrp="1"/>
          </p:cNvSpPr>
          <p:nvPr>
            <p:ph type="body" sz="quarter" idx="17"/>
          </p:nvPr>
        </p:nvSpPr>
        <p:spPr>
          <a:xfrm>
            <a:off x="5062626" y="11886403"/>
            <a:ext cx="2590623" cy="428345"/>
          </a:xfrm>
          <a:prstGeom prst="rect">
            <a:avLst/>
          </a:prstGeom>
        </p:spPr>
        <p:txBody>
          <a:bodyPr wrap="none" anchor="ctr">
            <a:spAutoFit/>
          </a:bodyPr>
          <a:lstStyle>
            <a:lvl1pPr>
              <a:defRPr sz="1800">
                <a:solidFill>
                  <a:srgbClr val="FFFFFF"/>
                </a:solidFill>
                <a:latin typeface="+mn-lt"/>
                <a:ea typeface="+mn-ea"/>
                <a:cs typeface="+mn-cs"/>
                <a:sym typeface="Helvetica Neue Medium"/>
              </a:defRPr>
            </a:lvl1pPr>
          </a:lstStyle>
          <a:p>
            <a:r>
              <a:t>IMAGE CAPTION TEXT</a:t>
            </a:r>
          </a:p>
        </p:txBody>
      </p:sp>
      <p:pic>
        <p:nvPicPr>
          <p:cNvPr id="257" name="D.png" descr="D.png"/>
          <p:cNvPicPr>
            <a:picLocks noChangeAspect="1"/>
          </p:cNvPicPr>
          <p:nvPr/>
        </p:nvPicPr>
        <p:blipFill>
          <a:blip r:embed="rId2"/>
          <a:stretch>
            <a:fillRect/>
          </a:stretch>
        </p:blipFill>
        <p:spPr>
          <a:xfrm>
            <a:off x="11925101" y="12826773"/>
            <a:ext cx="533798" cy="533798"/>
          </a:xfrm>
          <a:prstGeom prst="rect">
            <a:avLst/>
          </a:prstGeom>
          <a:ln w="12700">
            <a:miter lim="400000"/>
          </a:ln>
        </p:spPr>
      </p:pic>
      <p:sp>
        <p:nvSpPr>
          <p:cNvPr id="2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vertical image R + text slide copy">
    <p:spTree>
      <p:nvGrpSpPr>
        <p:cNvPr id="1" name=""/>
        <p:cNvGrpSpPr/>
        <p:nvPr/>
      </p:nvGrpSpPr>
      <p:grpSpPr>
        <a:xfrm>
          <a:off x="0" y="0"/>
          <a:ext cx="0" cy="0"/>
          <a:chOff x="0" y="0"/>
          <a:chExt cx="0" cy="0"/>
        </a:xfrm>
      </p:grpSpPr>
      <p:sp>
        <p:nvSpPr>
          <p:cNvPr id="265" name="Image"/>
          <p:cNvSpPr>
            <a:spLocks noGrp="1"/>
          </p:cNvSpPr>
          <p:nvPr>
            <p:ph type="pic" idx="13"/>
          </p:nvPr>
        </p:nvSpPr>
        <p:spPr>
          <a:xfrm>
            <a:off x="12269787" y="555625"/>
            <a:ext cx="11607801" cy="11912600"/>
          </a:xfrm>
          <a:prstGeom prst="rect">
            <a:avLst/>
          </a:prstGeom>
        </p:spPr>
        <p:txBody>
          <a:bodyPr lIns="91439" tIns="45719" rIns="91439" bIns="45719">
            <a:noAutofit/>
          </a:bodyPr>
          <a:lstStyle/>
          <a:p>
            <a:endParaRPr/>
          </a:p>
        </p:txBody>
      </p:sp>
      <p:sp>
        <p:nvSpPr>
          <p:cNvPr id="266" name="Headline"/>
          <p:cNvSpPr txBox="1">
            <a:spLocks noGrp="1"/>
          </p:cNvSpPr>
          <p:nvPr>
            <p:ph type="body" sz="quarter" idx="14"/>
          </p:nvPr>
        </p:nvSpPr>
        <p:spPr>
          <a:xfrm>
            <a:off x="3825875" y="2561050"/>
            <a:ext cx="3089276" cy="1048147"/>
          </a:xfrm>
          <a:prstGeom prst="rect">
            <a:avLst/>
          </a:prstGeom>
        </p:spPr>
        <p:txBody>
          <a:bodyPr wrap="none" anchor="ctr">
            <a:spAutoFit/>
          </a:bodyPr>
          <a:lstStyle>
            <a:lvl1pPr>
              <a:defRPr sz="6400">
                <a:solidFill>
                  <a:srgbClr val="5E5E5E"/>
                </a:solidFill>
                <a:latin typeface="Times New Roman"/>
                <a:ea typeface="Times New Roman"/>
                <a:cs typeface="Times New Roman"/>
                <a:sym typeface="Times New Roman"/>
              </a:defRPr>
            </a:lvl1pPr>
          </a:lstStyle>
          <a:p>
            <a:r>
              <a:t>Headline</a:t>
            </a:r>
          </a:p>
        </p:txBody>
      </p:sp>
      <p:sp>
        <p:nvSpPr>
          <p:cNvPr id="267" name="Copy block. This copy should use left  alignment and should have a 300 px border  on the left side. Copy should be set in  Arial Regular at size 32. Copy should be  set at 1.2 spacing and set in standard  palette dark gray."/>
          <p:cNvSpPr txBox="1">
            <a:spLocks noGrp="1"/>
          </p:cNvSpPr>
          <p:nvPr>
            <p:ph type="body" sz="quarter" idx="15"/>
          </p:nvPr>
        </p:nvSpPr>
        <p:spPr>
          <a:xfrm>
            <a:off x="3780730" y="4379720"/>
            <a:ext cx="8085933" cy="3966806"/>
          </a:xfrm>
          <a:prstGeom prst="rect">
            <a:avLst/>
          </a:prstGeom>
        </p:spPr>
        <p:txBody>
          <a:bodyPr wrap="none">
            <a:spAutoFit/>
          </a:bodyPr>
          <a:lstStyle/>
          <a:p>
            <a:pPr algn="l">
              <a:lnSpc>
                <a:spcPct val="120000"/>
              </a:lnSpc>
              <a:defRPr sz="3200">
                <a:solidFill>
                  <a:srgbClr val="5E5E5E"/>
                </a:solidFill>
                <a:latin typeface="Arial"/>
                <a:ea typeface="Arial"/>
                <a:cs typeface="Arial"/>
                <a:sym typeface="Arial"/>
              </a:defRPr>
            </a:pPr>
            <a:r>
              <a:t>Copy block. This copy should use left </a:t>
            </a:r>
            <a:br/>
            <a:r>
              <a:t>alignment and should have a 300 px border </a:t>
            </a:r>
            <a:br/>
            <a:r>
              <a:t>on the left side. Copy should be set in </a:t>
            </a:r>
            <a:br/>
            <a:r>
              <a:t>Arial Regular at size 32. Copy should be </a:t>
            </a:r>
            <a:br/>
            <a:r>
              <a:t>set at 1.2 spacing and set in standard </a:t>
            </a:r>
            <a:br/>
            <a:r>
              <a:t>palette dark gray.</a:t>
            </a:r>
            <a:br/>
            <a:endParaRPr/>
          </a:p>
        </p:txBody>
      </p:sp>
      <p:sp>
        <p:nvSpPr>
          <p:cNvPr id="268" name="SECTION"/>
          <p:cNvSpPr txBox="1">
            <a:spLocks noGrp="1"/>
          </p:cNvSpPr>
          <p:nvPr>
            <p:ph type="body" sz="quarter" idx="16"/>
          </p:nvPr>
        </p:nvSpPr>
        <p:spPr>
          <a:xfrm>
            <a:off x="659486" y="12910779"/>
            <a:ext cx="1028523" cy="365786"/>
          </a:xfrm>
          <a:prstGeom prst="rect">
            <a:avLst/>
          </a:prstGeom>
        </p:spPr>
        <p:txBody>
          <a:bodyPr wrap="none" anchor="ctr">
            <a:spAutoFit/>
          </a:bodyPr>
          <a:lstStyle>
            <a:lvl1pPr algn="l">
              <a:defRPr sz="1600">
                <a:solidFill>
                  <a:srgbClr val="5E5E5E"/>
                </a:solidFill>
              </a:defRPr>
            </a:lvl1pPr>
          </a:lstStyle>
          <a:p>
            <a:r>
              <a:t>SECTION</a:t>
            </a:r>
          </a:p>
        </p:txBody>
      </p:sp>
      <p:sp>
        <p:nvSpPr>
          <p:cNvPr id="269" name="IMAGE CAPTION TEXT"/>
          <p:cNvSpPr txBox="1">
            <a:spLocks noGrp="1"/>
          </p:cNvSpPr>
          <p:nvPr>
            <p:ph type="body" sz="quarter" idx="17"/>
          </p:nvPr>
        </p:nvSpPr>
        <p:spPr>
          <a:xfrm>
            <a:off x="16778376" y="11887990"/>
            <a:ext cx="2590623" cy="428345"/>
          </a:xfrm>
          <a:prstGeom prst="rect">
            <a:avLst/>
          </a:prstGeom>
        </p:spPr>
        <p:txBody>
          <a:bodyPr wrap="none" anchor="ctr">
            <a:spAutoFit/>
          </a:bodyPr>
          <a:lstStyle>
            <a:lvl1pPr>
              <a:defRPr sz="1800">
                <a:solidFill>
                  <a:srgbClr val="FFFFFF"/>
                </a:solidFill>
                <a:latin typeface="+mn-lt"/>
                <a:ea typeface="+mn-ea"/>
                <a:cs typeface="+mn-cs"/>
                <a:sym typeface="Helvetica Neue Medium"/>
              </a:defRPr>
            </a:lvl1pPr>
          </a:lstStyle>
          <a:p>
            <a:r>
              <a:t>IMAGE CAPTION TEXT</a:t>
            </a:r>
          </a:p>
        </p:txBody>
      </p:sp>
      <p:pic>
        <p:nvPicPr>
          <p:cNvPr id="270" name="D.png" descr="D.png"/>
          <p:cNvPicPr>
            <a:picLocks noChangeAspect="1"/>
          </p:cNvPicPr>
          <p:nvPr/>
        </p:nvPicPr>
        <p:blipFill>
          <a:blip r:embed="rId2"/>
          <a:stretch>
            <a:fillRect/>
          </a:stretch>
        </p:blipFill>
        <p:spPr>
          <a:xfrm>
            <a:off x="11925101" y="12826773"/>
            <a:ext cx="533798" cy="533798"/>
          </a:xfrm>
          <a:prstGeom prst="rect">
            <a:avLst/>
          </a:prstGeom>
          <a:ln w="12700">
            <a:miter lim="400000"/>
          </a:ln>
        </p:spPr>
      </p:pic>
      <p:sp>
        <p:nvSpPr>
          <p:cNvPr id="2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tatement + text slide">
    <p:spTree>
      <p:nvGrpSpPr>
        <p:cNvPr id="1" name=""/>
        <p:cNvGrpSpPr/>
        <p:nvPr/>
      </p:nvGrpSpPr>
      <p:grpSpPr>
        <a:xfrm>
          <a:off x="0" y="0"/>
          <a:ext cx="0" cy="0"/>
          <a:chOff x="0" y="0"/>
          <a:chExt cx="0" cy="0"/>
        </a:xfrm>
      </p:grpSpPr>
      <p:sp>
        <p:nvSpPr>
          <p:cNvPr id="46" name="Headline"/>
          <p:cNvSpPr txBox="1">
            <a:spLocks noGrp="1"/>
          </p:cNvSpPr>
          <p:nvPr>
            <p:ph type="body" sz="quarter" idx="13"/>
          </p:nvPr>
        </p:nvSpPr>
        <p:spPr>
          <a:xfrm>
            <a:off x="3825875" y="2549937"/>
            <a:ext cx="3089276" cy="1048148"/>
          </a:xfrm>
          <a:prstGeom prst="rect">
            <a:avLst/>
          </a:prstGeom>
        </p:spPr>
        <p:txBody>
          <a:bodyPr wrap="none" anchor="ctr">
            <a:spAutoFit/>
          </a:bodyPr>
          <a:lstStyle>
            <a:lvl1pPr>
              <a:defRPr sz="6400">
                <a:solidFill>
                  <a:srgbClr val="5E5E5E"/>
                </a:solidFill>
                <a:latin typeface="Times New Roman"/>
                <a:ea typeface="Times New Roman"/>
                <a:cs typeface="Times New Roman"/>
                <a:sym typeface="Times New Roman"/>
              </a:defRPr>
            </a:lvl1pPr>
          </a:lstStyle>
          <a:p>
            <a:r>
              <a:t>Headline</a:t>
            </a:r>
          </a:p>
        </p:txBody>
      </p:sp>
      <p:sp>
        <p:nvSpPr>
          <p:cNvPr id="47" name="Copy block. This copy should use left alignment and should have a 300 px border on both sides. Copy should be set in Arial Regular at size 32. Copy should be set at 1.2 spacing and  set in standard palette dark gray."/>
          <p:cNvSpPr txBox="1">
            <a:spLocks noGrp="1"/>
          </p:cNvSpPr>
          <p:nvPr>
            <p:ph type="body" sz="quarter" idx="14"/>
          </p:nvPr>
        </p:nvSpPr>
        <p:spPr>
          <a:xfrm>
            <a:off x="3804543" y="4379720"/>
            <a:ext cx="16782852" cy="1721922"/>
          </a:xfrm>
          <a:prstGeom prst="rect">
            <a:avLst/>
          </a:prstGeom>
        </p:spPr>
        <p:txBody>
          <a:bodyPr wrap="none">
            <a:spAutoFit/>
          </a:bodyPr>
          <a:lstStyle/>
          <a:p>
            <a:pPr algn="l">
              <a:lnSpc>
                <a:spcPct val="120000"/>
              </a:lnSpc>
              <a:defRPr sz="3200">
                <a:solidFill>
                  <a:srgbClr val="5E5E5E"/>
                </a:solidFill>
                <a:latin typeface="Arial"/>
                <a:ea typeface="Arial"/>
                <a:cs typeface="Arial"/>
                <a:sym typeface="Arial"/>
              </a:defRPr>
            </a:pPr>
            <a:r>
              <a:t>Copy block. This copy should use left alignment and should have a 300 px border on both</a:t>
            </a:r>
            <a:br/>
            <a:r>
              <a:t>sides. Copy should be set in Arial Regular at size 32. Copy should be set at 1.2 spacing and </a:t>
            </a:r>
            <a:br/>
            <a:r>
              <a:t>set in standard palette dark gray.</a:t>
            </a:r>
          </a:p>
        </p:txBody>
      </p:sp>
      <p:sp>
        <p:nvSpPr>
          <p:cNvPr id="48" name="SECTION"/>
          <p:cNvSpPr txBox="1">
            <a:spLocks noGrp="1"/>
          </p:cNvSpPr>
          <p:nvPr>
            <p:ph type="body" sz="quarter" idx="15"/>
          </p:nvPr>
        </p:nvSpPr>
        <p:spPr>
          <a:xfrm>
            <a:off x="683298" y="12910779"/>
            <a:ext cx="1028523" cy="365786"/>
          </a:xfrm>
          <a:prstGeom prst="rect">
            <a:avLst/>
          </a:prstGeom>
        </p:spPr>
        <p:txBody>
          <a:bodyPr wrap="none" anchor="ctr">
            <a:spAutoFit/>
          </a:bodyPr>
          <a:lstStyle>
            <a:lvl1pPr algn="l">
              <a:defRPr sz="1600">
                <a:solidFill>
                  <a:srgbClr val="5E5E5E"/>
                </a:solidFill>
              </a:defRPr>
            </a:lvl1pPr>
          </a:lstStyle>
          <a:p>
            <a:r>
              <a:t>SECTION</a:t>
            </a:r>
          </a:p>
        </p:txBody>
      </p:sp>
      <p:pic>
        <p:nvPicPr>
          <p:cNvPr id="49" name="D.png" descr="D.png"/>
          <p:cNvPicPr>
            <a:picLocks noChangeAspect="1"/>
          </p:cNvPicPr>
          <p:nvPr/>
        </p:nvPicPr>
        <p:blipFill>
          <a:blip r:embed="rId2"/>
          <a:stretch>
            <a:fillRect/>
          </a:stretch>
        </p:blipFill>
        <p:spPr>
          <a:xfrm>
            <a:off x="11925101" y="12826773"/>
            <a:ext cx="533798" cy="533798"/>
          </a:xfrm>
          <a:prstGeom prst="rect">
            <a:avLst/>
          </a:prstGeom>
          <a:ln w="12700">
            <a:miter lim="400000"/>
          </a:ln>
        </p:spPr>
      </p:pic>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43E88-68E3-4A86-9EF7-1BA42EBAD73E}"/>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Content Placeholder 2">
            <a:extLst>
              <a:ext uri="{FF2B5EF4-FFF2-40B4-BE49-F238E27FC236}">
                <a16:creationId xmlns:a16="http://schemas.microsoft.com/office/drawing/2014/main" id="{3290B8D1-EEB1-4E15-954D-DA3709DBC2EB}"/>
              </a:ext>
            </a:extLst>
          </p:cNvPr>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A8C13A0-910B-4FF0-AD67-0B0736609C74}"/>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Edit Master text styles</a:t>
            </a:r>
          </a:p>
        </p:txBody>
      </p:sp>
      <p:sp>
        <p:nvSpPr>
          <p:cNvPr id="5" name="Date Placeholder 4">
            <a:extLst>
              <a:ext uri="{FF2B5EF4-FFF2-40B4-BE49-F238E27FC236}">
                <a16:creationId xmlns:a16="http://schemas.microsoft.com/office/drawing/2014/main" id="{9A55A4A5-D0E7-4A89-AD1E-B116EAA812F6}"/>
              </a:ext>
            </a:extLst>
          </p:cNvPr>
          <p:cNvSpPr>
            <a:spLocks noGrp="1"/>
          </p:cNvSpPr>
          <p:nvPr>
            <p:ph type="dt" sz="half" idx="10"/>
          </p:nvPr>
        </p:nvSpPr>
        <p:spPr/>
        <p:txBody>
          <a:bodyPr/>
          <a:lstStyle/>
          <a:p>
            <a:fld id="{5E041086-5F18-42CA-89CE-A7139ADC6516}" type="datetimeFigureOut">
              <a:rPr lang="en-US" smtClean="0"/>
              <a:t>4/24/20</a:t>
            </a:fld>
            <a:endParaRPr lang="en-US"/>
          </a:p>
        </p:txBody>
      </p:sp>
      <p:sp>
        <p:nvSpPr>
          <p:cNvPr id="6" name="Footer Placeholder 5">
            <a:extLst>
              <a:ext uri="{FF2B5EF4-FFF2-40B4-BE49-F238E27FC236}">
                <a16:creationId xmlns:a16="http://schemas.microsoft.com/office/drawing/2014/main" id="{5812054F-94DB-40C4-8F91-12C57C3D8B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A98E1B-379A-47CE-BACE-5F825BE94666}"/>
              </a:ext>
            </a:extLst>
          </p:cNvPr>
          <p:cNvSpPr>
            <a:spLocks noGrp="1"/>
          </p:cNvSpPr>
          <p:nvPr>
            <p:ph type="sldNum" sz="quarter" idx="12"/>
          </p:nvPr>
        </p:nvSpPr>
        <p:spPr>
          <a:xfrm>
            <a:off x="11962817" y="13073062"/>
            <a:ext cx="448840" cy="482823"/>
          </a:xfrm>
        </p:spPr>
        <p:txBody>
          <a:bodyPr/>
          <a:lstStyle/>
          <a:p>
            <a:fld id="{E5FF8BB9-69B8-46DF-B1FA-3891DE9F3AA8}" type="slidenum">
              <a:rPr lang="en-US" smtClean="0"/>
              <a:t>‹#›</a:t>
            </a:fld>
            <a:endParaRPr lang="en-US"/>
          </a:p>
        </p:txBody>
      </p:sp>
    </p:spTree>
    <p:extLst>
      <p:ext uri="{BB962C8B-B14F-4D97-AF65-F5344CB8AC3E}">
        <p14:creationId xmlns:p14="http://schemas.microsoft.com/office/powerpoint/2010/main" val="459384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1-image full bleed slide">
    <p:spTree>
      <p:nvGrpSpPr>
        <p:cNvPr id="1" name=""/>
        <p:cNvGrpSpPr/>
        <p:nvPr/>
      </p:nvGrpSpPr>
      <p:grpSpPr>
        <a:xfrm>
          <a:off x="0" y="0"/>
          <a:ext cx="0" cy="0"/>
          <a:chOff x="0" y="0"/>
          <a:chExt cx="0" cy="0"/>
        </a:xfrm>
      </p:grpSpPr>
      <p:sp>
        <p:nvSpPr>
          <p:cNvPr id="57" name="Image"/>
          <p:cNvSpPr>
            <a:spLocks noGrp="1"/>
          </p:cNvSpPr>
          <p:nvPr>
            <p:ph type="pic" idx="13"/>
          </p:nvPr>
        </p:nvSpPr>
        <p:spPr>
          <a:xfrm>
            <a:off x="-203200" y="-188245"/>
            <a:ext cx="24790401" cy="13917419"/>
          </a:xfrm>
          <a:prstGeom prst="rect">
            <a:avLst/>
          </a:prstGeom>
        </p:spPr>
        <p:txBody>
          <a:bodyPr lIns="91439" tIns="45719" rIns="91439" bIns="45719">
            <a:noAutofit/>
          </a:bodyPr>
          <a:lstStyle/>
          <a:p>
            <a:endParaRPr/>
          </a:p>
        </p:txBody>
      </p:sp>
      <p:sp>
        <p:nvSpPr>
          <p:cNvPr id="58" name="SECTION"/>
          <p:cNvSpPr txBox="1">
            <a:spLocks noGrp="1"/>
          </p:cNvSpPr>
          <p:nvPr>
            <p:ph type="body" sz="quarter" idx="14"/>
          </p:nvPr>
        </p:nvSpPr>
        <p:spPr>
          <a:xfrm>
            <a:off x="659486" y="12910779"/>
            <a:ext cx="1028523" cy="365786"/>
          </a:xfrm>
          <a:prstGeom prst="rect">
            <a:avLst/>
          </a:prstGeom>
        </p:spPr>
        <p:txBody>
          <a:bodyPr wrap="none" anchor="ctr">
            <a:spAutoFit/>
          </a:bodyPr>
          <a:lstStyle>
            <a:lvl1pPr algn="l">
              <a:defRPr sz="1600">
                <a:solidFill>
                  <a:srgbClr val="FFFFFF"/>
                </a:solidFill>
              </a:defRPr>
            </a:lvl1pPr>
          </a:lstStyle>
          <a:p>
            <a:r>
              <a:t>SECTION</a:t>
            </a:r>
          </a:p>
        </p:txBody>
      </p:sp>
      <p:sp>
        <p:nvSpPr>
          <p:cNvPr id="59" name="D_White.png"/>
          <p:cNvSpPr>
            <a:spLocks noGrp="1"/>
          </p:cNvSpPr>
          <p:nvPr>
            <p:ph type="pic" sz="quarter" idx="15"/>
          </p:nvPr>
        </p:nvSpPr>
        <p:spPr>
          <a:xfrm>
            <a:off x="11937801" y="12826773"/>
            <a:ext cx="533627" cy="533627"/>
          </a:xfrm>
          <a:prstGeom prst="rect">
            <a:avLst/>
          </a:prstGeom>
        </p:spPr>
        <p:txBody>
          <a:bodyPr lIns="91439" tIns="45719" rIns="91439" bIns="45719">
            <a:noAutofit/>
          </a:bodyPr>
          <a:lstStyle/>
          <a:p>
            <a:endParaRPr/>
          </a:p>
        </p:txBody>
      </p:sp>
      <p:sp>
        <p:nvSpPr>
          <p:cNvPr id="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1-image or video slide">
    <p:spTree>
      <p:nvGrpSpPr>
        <p:cNvPr id="1" name=""/>
        <p:cNvGrpSpPr/>
        <p:nvPr/>
      </p:nvGrpSpPr>
      <p:grpSpPr>
        <a:xfrm>
          <a:off x="0" y="0"/>
          <a:ext cx="0" cy="0"/>
          <a:chOff x="0" y="0"/>
          <a:chExt cx="0" cy="0"/>
        </a:xfrm>
      </p:grpSpPr>
      <p:sp>
        <p:nvSpPr>
          <p:cNvPr id="67" name="Image"/>
          <p:cNvSpPr>
            <a:spLocks noGrp="1"/>
          </p:cNvSpPr>
          <p:nvPr>
            <p:ph type="pic" idx="13"/>
          </p:nvPr>
        </p:nvSpPr>
        <p:spPr>
          <a:xfrm>
            <a:off x="533400" y="557212"/>
            <a:ext cx="23342600" cy="11912601"/>
          </a:xfrm>
          <a:prstGeom prst="rect">
            <a:avLst/>
          </a:prstGeom>
        </p:spPr>
        <p:txBody>
          <a:bodyPr lIns="91439" tIns="45719" rIns="91439" bIns="45719">
            <a:noAutofit/>
          </a:bodyPr>
          <a:lstStyle/>
          <a:p>
            <a:endParaRPr/>
          </a:p>
        </p:txBody>
      </p:sp>
      <p:sp>
        <p:nvSpPr>
          <p:cNvPr id="68" name="IMAGE CAPTION TEXT"/>
          <p:cNvSpPr txBox="1">
            <a:spLocks noGrp="1"/>
          </p:cNvSpPr>
          <p:nvPr>
            <p:ph type="body" sz="quarter" idx="14"/>
          </p:nvPr>
        </p:nvSpPr>
        <p:spPr>
          <a:xfrm>
            <a:off x="10896688" y="11876878"/>
            <a:ext cx="2590624" cy="428345"/>
          </a:xfrm>
          <a:prstGeom prst="rect">
            <a:avLst/>
          </a:prstGeom>
        </p:spPr>
        <p:txBody>
          <a:bodyPr wrap="none" anchor="ctr">
            <a:spAutoFit/>
          </a:bodyPr>
          <a:lstStyle>
            <a:lvl1pPr>
              <a:defRPr sz="1800">
                <a:solidFill>
                  <a:srgbClr val="FFFFFF"/>
                </a:solidFill>
                <a:latin typeface="+mn-lt"/>
                <a:ea typeface="+mn-ea"/>
                <a:cs typeface="+mn-cs"/>
                <a:sym typeface="Helvetica Neue Medium"/>
              </a:defRPr>
            </a:lvl1pPr>
          </a:lstStyle>
          <a:p>
            <a:r>
              <a:t>IMAGE CAPTION TEXT</a:t>
            </a:r>
          </a:p>
        </p:txBody>
      </p:sp>
      <p:sp>
        <p:nvSpPr>
          <p:cNvPr id="69" name="IMAGE CAPTION TEXT"/>
          <p:cNvSpPr txBox="1"/>
          <p:nvPr/>
        </p:nvSpPr>
        <p:spPr>
          <a:xfrm>
            <a:off x="10896688" y="11876878"/>
            <a:ext cx="2590624" cy="428345"/>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lvl1pPr>
              <a:defRPr sz="1800" b="0">
                <a:solidFill>
                  <a:srgbClr val="FFFFFF"/>
                </a:solidFill>
                <a:latin typeface="+mn-lt"/>
                <a:ea typeface="+mn-ea"/>
                <a:cs typeface="+mn-cs"/>
                <a:sym typeface="Helvetica Neue Medium"/>
              </a:defRPr>
            </a:lvl1pPr>
          </a:lstStyle>
          <a:p>
            <a:r>
              <a:t>IMAGE CAPTION TEXT</a:t>
            </a:r>
          </a:p>
        </p:txBody>
      </p:sp>
      <p:sp>
        <p:nvSpPr>
          <p:cNvPr id="70" name="SECTION"/>
          <p:cNvSpPr txBox="1">
            <a:spLocks noGrp="1"/>
          </p:cNvSpPr>
          <p:nvPr>
            <p:ph type="body" sz="quarter" idx="15"/>
          </p:nvPr>
        </p:nvSpPr>
        <p:spPr>
          <a:xfrm>
            <a:off x="659486" y="12910779"/>
            <a:ext cx="1028523" cy="365786"/>
          </a:xfrm>
          <a:prstGeom prst="rect">
            <a:avLst/>
          </a:prstGeom>
        </p:spPr>
        <p:txBody>
          <a:bodyPr wrap="none" anchor="ctr">
            <a:spAutoFit/>
          </a:bodyPr>
          <a:lstStyle>
            <a:lvl1pPr algn="l">
              <a:defRPr sz="1600">
                <a:solidFill>
                  <a:srgbClr val="5E5E5E"/>
                </a:solidFill>
              </a:defRPr>
            </a:lvl1pPr>
          </a:lstStyle>
          <a:p>
            <a:r>
              <a:t>SECTION</a:t>
            </a:r>
          </a:p>
        </p:txBody>
      </p:sp>
      <p:pic>
        <p:nvPicPr>
          <p:cNvPr id="71" name="D.png" descr="D.png"/>
          <p:cNvPicPr>
            <a:picLocks noChangeAspect="1"/>
          </p:cNvPicPr>
          <p:nvPr/>
        </p:nvPicPr>
        <p:blipFill>
          <a:blip r:embed="rId2"/>
          <a:stretch>
            <a:fillRect/>
          </a:stretch>
        </p:blipFill>
        <p:spPr>
          <a:xfrm>
            <a:off x="11925101" y="12826773"/>
            <a:ext cx="533798" cy="533798"/>
          </a:xfrm>
          <a:prstGeom prst="rect">
            <a:avLst/>
          </a:prstGeom>
          <a:ln w="12700">
            <a:miter lim="400000"/>
          </a:ln>
        </p:spPr>
      </p:pic>
      <p:sp>
        <p:nvSpPr>
          <p:cNvPr id="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2-image slide">
    <p:spTree>
      <p:nvGrpSpPr>
        <p:cNvPr id="1" name=""/>
        <p:cNvGrpSpPr/>
        <p:nvPr/>
      </p:nvGrpSpPr>
      <p:grpSpPr>
        <a:xfrm>
          <a:off x="0" y="0"/>
          <a:ext cx="0" cy="0"/>
          <a:chOff x="0" y="0"/>
          <a:chExt cx="0" cy="0"/>
        </a:xfrm>
      </p:grpSpPr>
      <p:sp>
        <p:nvSpPr>
          <p:cNvPr id="79" name="Image"/>
          <p:cNvSpPr>
            <a:spLocks noGrp="1"/>
          </p:cNvSpPr>
          <p:nvPr>
            <p:ph type="pic" idx="13"/>
          </p:nvPr>
        </p:nvSpPr>
        <p:spPr>
          <a:xfrm>
            <a:off x="527050" y="558800"/>
            <a:ext cx="23228300" cy="11912600"/>
          </a:xfrm>
          <a:prstGeom prst="rect">
            <a:avLst/>
          </a:prstGeom>
        </p:spPr>
        <p:txBody>
          <a:bodyPr lIns="91439" tIns="45719" rIns="91439" bIns="45719">
            <a:noAutofit/>
          </a:bodyPr>
          <a:lstStyle/>
          <a:p>
            <a:endParaRPr/>
          </a:p>
        </p:txBody>
      </p:sp>
      <p:sp>
        <p:nvSpPr>
          <p:cNvPr id="80" name="IMAGE CAPTION TEXT"/>
          <p:cNvSpPr txBox="1">
            <a:spLocks noGrp="1"/>
          </p:cNvSpPr>
          <p:nvPr>
            <p:ph type="body" sz="quarter" idx="14"/>
          </p:nvPr>
        </p:nvSpPr>
        <p:spPr>
          <a:xfrm>
            <a:off x="5042860" y="11876878"/>
            <a:ext cx="2590623" cy="428345"/>
          </a:xfrm>
          <a:prstGeom prst="rect">
            <a:avLst/>
          </a:prstGeom>
        </p:spPr>
        <p:txBody>
          <a:bodyPr wrap="none" anchor="ctr">
            <a:spAutoFit/>
          </a:bodyPr>
          <a:lstStyle>
            <a:lvl1pPr>
              <a:defRPr sz="1800">
                <a:solidFill>
                  <a:srgbClr val="FFFFFF"/>
                </a:solidFill>
                <a:latin typeface="+mn-lt"/>
                <a:ea typeface="+mn-ea"/>
                <a:cs typeface="+mn-cs"/>
                <a:sym typeface="Helvetica Neue Medium"/>
              </a:defRPr>
            </a:lvl1pPr>
          </a:lstStyle>
          <a:p>
            <a:r>
              <a:t>IMAGE CAPTION TEXT</a:t>
            </a:r>
          </a:p>
        </p:txBody>
      </p:sp>
      <p:sp>
        <p:nvSpPr>
          <p:cNvPr id="81" name="IMAGE CAPTION TEXT"/>
          <p:cNvSpPr txBox="1">
            <a:spLocks noGrp="1"/>
          </p:cNvSpPr>
          <p:nvPr>
            <p:ph type="body" sz="quarter" idx="15"/>
          </p:nvPr>
        </p:nvSpPr>
        <p:spPr>
          <a:xfrm>
            <a:off x="16790360" y="11895928"/>
            <a:ext cx="2590623" cy="428345"/>
          </a:xfrm>
          <a:prstGeom prst="rect">
            <a:avLst/>
          </a:prstGeom>
        </p:spPr>
        <p:txBody>
          <a:bodyPr wrap="none" anchor="ctr">
            <a:spAutoFit/>
          </a:bodyPr>
          <a:lstStyle>
            <a:lvl1pPr>
              <a:defRPr sz="1800">
                <a:solidFill>
                  <a:srgbClr val="FFFFFF"/>
                </a:solidFill>
                <a:latin typeface="+mn-lt"/>
                <a:ea typeface="+mn-ea"/>
                <a:cs typeface="+mn-cs"/>
                <a:sym typeface="Helvetica Neue Medium"/>
              </a:defRPr>
            </a:lvl1pPr>
          </a:lstStyle>
          <a:p>
            <a:r>
              <a:t>IMAGE CAPTION TEXT</a:t>
            </a:r>
          </a:p>
        </p:txBody>
      </p:sp>
      <p:sp>
        <p:nvSpPr>
          <p:cNvPr id="82" name="SECTION"/>
          <p:cNvSpPr txBox="1">
            <a:spLocks noGrp="1"/>
          </p:cNvSpPr>
          <p:nvPr>
            <p:ph type="body" sz="quarter" idx="16"/>
          </p:nvPr>
        </p:nvSpPr>
        <p:spPr>
          <a:xfrm>
            <a:off x="659486" y="12910779"/>
            <a:ext cx="1028523" cy="365786"/>
          </a:xfrm>
          <a:prstGeom prst="rect">
            <a:avLst/>
          </a:prstGeom>
        </p:spPr>
        <p:txBody>
          <a:bodyPr wrap="none" anchor="ctr">
            <a:spAutoFit/>
          </a:bodyPr>
          <a:lstStyle>
            <a:lvl1pPr algn="l">
              <a:defRPr sz="1600">
                <a:solidFill>
                  <a:srgbClr val="5E5E5E"/>
                </a:solidFill>
              </a:defRPr>
            </a:lvl1pPr>
          </a:lstStyle>
          <a:p>
            <a:r>
              <a:t>SECTION</a:t>
            </a:r>
          </a:p>
        </p:txBody>
      </p:sp>
      <p:pic>
        <p:nvPicPr>
          <p:cNvPr id="83" name="D.png" descr="D.png"/>
          <p:cNvPicPr>
            <a:picLocks noChangeAspect="1"/>
          </p:cNvPicPr>
          <p:nvPr/>
        </p:nvPicPr>
        <p:blipFill>
          <a:blip r:embed="rId2"/>
          <a:stretch>
            <a:fillRect/>
          </a:stretch>
        </p:blipFill>
        <p:spPr>
          <a:xfrm>
            <a:off x="11925101" y="12826773"/>
            <a:ext cx="533798" cy="533798"/>
          </a:xfrm>
          <a:prstGeom prst="rect">
            <a:avLst/>
          </a:prstGeom>
          <a:ln w="12700">
            <a:miter lim="400000"/>
          </a:ln>
        </p:spPr>
      </p:pic>
      <p:sp>
        <p:nvSpPr>
          <p:cNvPr id="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3-image slide">
    <p:spTree>
      <p:nvGrpSpPr>
        <p:cNvPr id="1" name=""/>
        <p:cNvGrpSpPr/>
        <p:nvPr/>
      </p:nvGrpSpPr>
      <p:grpSpPr>
        <a:xfrm>
          <a:off x="0" y="0"/>
          <a:ext cx="0" cy="0"/>
          <a:chOff x="0" y="0"/>
          <a:chExt cx="0" cy="0"/>
        </a:xfrm>
      </p:grpSpPr>
      <p:sp>
        <p:nvSpPr>
          <p:cNvPr id="91" name="Image"/>
          <p:cNvSpPr>
            <a:spLocks noGrp="1"/>
          </p:cNvSpPr>
          <p:nvPr>
            <p:ph type="pic" idx="13"/>
          </p:nvPr>
        </p:nvSpPr>
        <p:spPr>
          <a:xfrm>
            <a:off x="539750" y="557212"/>
            <a:ext cx="23228300" cy="11912601"/>
          </a:xfrm>
          <a:prstGeom prst="rect">
            <a:avLst/>
          </a:prstGeom>
        </p:spPr>
        <p:txBody>
          <a:bodyPr lIns="91439" tIns="45719" rIns="91439" bIns="45719">
            <a:noAutofit/>
          </a:bodyPr>
          <a:lstStyle/>
          <a:p>
            <a:endParaRPr/>
          </a:p>
        </p:txBody>
      </p:sp>
      <p:sp>
        <p:nvSpPr>
          <p:cNvPr id="92" name="IMAGE CAPTION TEXT"/>
          <p:cNvSpPr txBox="1">
            <a:spLocks noGrp="1"/>
          </p:cNvSpPr>
          <p:nvPr>
            <p:ph type="body" sz="quarter" idx="14"/>
          </p:nvPr>
        </p:nvSpPr>
        <p:spPr>
          <a:xfrm>
            <a:off x="3109722" y="11884165"/>
            <a:ext cx="2590623" cy="428345"/>
          </a:xfrm>
          <a:prstGeom prst="rect">
            <a:avLst/>
          </a:prstGeom>
        </p:spPr>
        <p:txBody>
          <a:bodyPr wrap="none" anchor="ctr">
            <a:spAutoFit/>
          </a:bodyPr>
          <a:lstStyle>
            <a:lvl1pPr>
              <a:defRPr sz="1800">
                <a:solidFill>
                  <a:srgbClr val="FFFFFF"/>
                </a:solidFill>
                <a:latin typeface="+mn-lt"/>
                <a:ea typeface="+mn-ea"/>
                <a:cs typeface="+mn-cs"/>
                <a:sym typeface="Helvetica Neue Medium"/>
              </a:defRPr>
            </a:lvl1pPr>
          </a:lstStyle>
          <a:p>
            <a:r>
              <a:t>IMAGE CAPTION TEXT</a:t>
            </a:r>
          </a:p>
        </p:txBody>
      </p:sp>
      <p:sp>
        <p:nvSpPr>
          <p:cNvPr id="93" name="IMAGE CAPTION TEXT"/>
          <p:cNvSpPr txBox="1">
            <a:spLocks noGrp="1"/>
          </p:cNvSpPr>
          <p:nvPr>
            <p:ph type="body" sz="quarter" idx="15"/>
          </p:nvPr>
        </p:nvSpPr>
        <p:spPr>
          <a:xfrm>
            <a:off x="10896688" y="11884165"/>
            <a:ext cx="2590624" cy="428345"/>
          </a:xfrm>
          <a:prstGeom prst="rect">
            <a:avLst/>
          </a:prstGeom>
        </p:spPr>
        <p:txBody>
          <a:bodyPr wrap="none" anchor="ctr">
            <a:spAutoFit/>
          </a:bodyPr>
          <a:lstStyle>
            <a:lvl1pPr>
              <a:defRPr sz="1800">
                <a:solidFill>
                  <a:srgbClr val="FFFFFF"/>
                </a:solidFill>
                <a:latin typeface="+mn-lt"/>
                <a:ea typeface="+mn-ea"/>
                <a:cs typeface="+mn-cs"/>
                <a:sym typeface="Helvetica Neue Medium"/>
              </a:defRPr>
            </a:lvl1pPr>
          </a:lstStyle>
          <a:p>
            <a:r>
              <a:t>IMAGE CAPTION TEXT</a:t>
            </a:r>
          </a:p>
        </p:txBody>
      </p:sp>
      <p:sp>
        <p:nvSpPr>
          <p:cNvPr id="94" name="IMAGE CAPTION TEXT"/>
          <p:cNvSpPr txBox="1">
            <a:spLocks noGrp="1"/>
          </p:cNvSpPr>
          <p:nvPr>
            <p:ph type="body" sz="quarter" idx="16"/>
          </p:nvPr>
        </p:nvSpPr>
        <p:spPr>
          <a:xfrm>
            <a:off x="18802438" y="11884165"/>
            <a:ext cx="2590624" cy="428345"/>
          </a:xfrm>
          <a:prstGeom prst="rect">
            <a:avLst/>
          </a:prstGeom>
        </p:spPr>
        <p:txBody>
          <a:bodyPr wrap="none" anchor="ctr">
            <a:spAutoFit/>
          </a:bodyPr>
          <a:lstStyle>
            <a:lvl1pPr>
              <a:defRPr sz="1800">
                <a:solidFill>
                  <a:srgbClr val="FFFFFF"/>
                </a:solidFill>
                <a:latin typeface="+mn-lt"/>
                <a:ea typeface="+mn-ea"/>
                <a:cs typeface="+mn-cs"/>
                <a:sym typeface="Helvetica Neue Medium"/>
              </a:defRPr>
            </a:lvl1pPr>
          </a:lstStyle>
          <a:p>
            <a:r>
              <a:t>IMAGE CAPTION TEXT</a:t>
            </a:r>
          </a:p>
        </p:txBody>
      </p:sp>
      <p:sp>
        <p:nvSpPr>
          <p:cNvPr id="95" name="SECTION"/>
          <p:cNvSpPr txBox="1">
            <a:spLocks noGrp="1"/>
          </p:cNvSpPr>
          <p:nvPr>
            <p:ph type="body" sz="quarter" idx="17"/>
          </p:nvPr>
        </p:nvSpPr>
        <p:spPr>
          <a:xfrm>
            <a:off x="659486" y="12910779"/>
            <a:ext cx="1028523" cy="365786"/>
          </a:xfrm>
          <a:prstGeom prst="rect">
            <a:avLst/>
          </a:prstGeom>
        </p:spPr>
        <p:txBody>
          <a:bodyPr wrap="none" anchor="ctr">
            <a:spAutoFit/>
          </a:bodyPr>
          <a:lstStyle>
            <a:lvl1pPr algn="l">
              <a:defRPr sz="1600">
                <a:solidFill>
                  <a:srgbClr val="5E5E5E"/>
                </a:solidFill>
              </a:defRPr>
            </a:lvl1pPr>
          </a:lstStyle>
          <a:p>
            <a:r>
              <a:t>SECTION</a:t>
            </a:r>
          </a:p>
        </p:txBody>
      </p:sp>
      <p:pic>
        <p:nvPicPr>
          <p:cNvPr id="96" name="D.png" descr="D.png"/>
          <p:cNvPicPr>
            <a:picLocks noChangeAspect="1"/>
          </p:cNvPicPr>
          <p:nvPr/>
        </p:nvPicPr>
        <p:blipFill>
          <a:blip r:embed="rId2"/>
          <a:stretch>
            <a:fillRect/>
          </a:stretch>
        </p:blipFill>
        <p:spPr>
          <a:xfrm>
            <a:off x="11925101" y="12826773"/>
            <a:ext cx="533798" cy="533798"/>
          </a:xfrm>
          <a:prstGeom prst="rect">
            <a:avLst/>
          </a:prstGeom>
          <a:ln w="12700">
            <a:miter lim="400000"/>
          </a:ln>
        </p:spPr>
      </p:pic>
      <p:sp>
        <p:nvSpPr>
          <p:cNvPr id="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4-image slide">
    <p:spTree>
      <p:nvGrpSpPr>
        <p:cNvPr id="1" name=""/>
        <p:cNvGrpSpPr/>
        <p:nvPr/>
      </p:nvGrpSpPr>
      <p:grpSpPr>
        <a:xfrm>
          <a:off x="0" y="0"/>
          <a:ext cx="0" cy="0"/>
          <a:chOff x="0" y="0"/>
          <a:chExt cx="0" cy="0"/>
        </a:xfrm>
      </p:grpSpPr>
      <p:sp>
        <p:nvSpPr>
          <p:cNvPr id="104" name="Image"/>
          <p:cNvSpPr>
            <a:spLocks noGrp="1"/>
          </p:cNvSpPr>
          <p:nvPr>
            <p:ph type="pic" idx="13"/>
          </p:nvPr>
        </p:nvSpPr>
        <p:spPr>
          <a:xfrm>
            <a:off x="520700" y="555625"/>
            <a:ext cx="23342600" cy="11912600"/>
          </a:xfrm>
          <a:prstGeom prst="rect">
            <a:avLst/>
          </a:prstGeom>
        </p:spPr>
        <p:txBody>
          <a:bodyPr lIns="91439" tIns="45719" rIns="91439" bIns="45719">
            <a:noAutofit/>
          </a:bodyPr>
          <a:lstStyle/>
          <a:p>
            <a:endParaRPr/>
          </a:p>
        </p:txBody>
      </p:sp>
      <p:sp>
        <p:nvSpPr>
          <p:cNvPr id="105" name="SECTION"/>
          <p:cNvSpPr txBox="1">
            <a:spLocks noGrp="1"/>
          </p:cNvSpPr>
          <p:nvPr>
            <p:ph type="body" sz="quarter" idx="14"/>
          </p:nvPr>
        </p:nvSpPr>
        <p:spPr>
          <a:xfrm>
            <a:off x="659486" y="12910779"/>
            <a:ext cx="1028523" cy="365786"/>
          </a:xfrm>
          <a:prstGeom prst="rect">
            <a:avLst/>
          </a:prstGeom>
        </p:spPr>
        <p:txBody>
          <a:bodyPr wrap="none" anchor="ctr">
            <a:spAutoFit/>
          </a:bodyPr>
          <a:lstStyle>
            <a:lvl1pPr algn="l">
              <a:defRPr sz="1600">
                <a:solidFill>
                  <a:srgbClr val="5E5E5E"/>
                </a:solidFill>
              </a:defRPr>
            </a:lvl1pPr>
          </a:lstStyle>
          <a:p>
            <a:r>
              <a:t>SECTION</a:t>
            </a:r>
          </a:p>
        </p:txBody>
      </p:sp>
      <p:sp>
        <p:nvSpPr>
          <p:cNvPr id="106" name="IMAGE CAPTION TEXT"/>
          <p:cNvSpPr txBox="1">
            <a:spLocks noGrp="1"/>
          </p:cNvSpPr>
          <p:nvPr>
            <p:ph type="body" sz="quarter" idx="15"/>
          </p:nvPr>
        </p:nvSpPr>
        <p:spPr>
          <a:xfrm>
            <a:off x="5181689" y="11876878"/>
            <a:ext cx="2590623" cy="428345"/>
          </a:xfrm>
          <a:prstGeom prst="rect">
            <a:avLst/>
          </a:prstGeom>
        </p:spPr>
        <p:txBody>
          <a:bodyPr wrap="none" anchor="ctr">
            <a:spAutoFit/>
          </a:bodyPr>
          <a:lstStyle>
            <a:lvl1pPr>
              <a:defRPr sz="1800">
                <a:solidFill>
                  <a:srgbClr val="FFFFFF"/>
                </a:solidFill>
                <a:latin typeface="+mn-lt"/>
                <a:ea typeface="+mn-ea"/>
                <a:cs typeface="+mn-cs"/>
                <a:sym typeface="Helvetica Neue Medium"/>
              </a:defRPr>
            </a:lvl1pPr>
          </a:lstStyle>
          <a:p>
            <a:r>
              <a:t>IMAGE CAPTION TEXT</a:t>
            </a:r>
          </a:p>
        </p:txBody>
      </p:sp>
      <p:sp>
        <p:nvSpPr>
          <p:cNvPr id="107" name="IMAGE CAPTION TEXT"/>
          <p:cNvSpPr txBox="1">
            <a:spLocks noGrp="1"/>
          </p:cNvSpPr>
          <p:nvPr>
            <p:ph type="body" sz="quarter" idx="16"/>
          </p:nvPr>
        </p:nvSpPr>
        <p:spPr>
          <a:xfrm>
            <a:off x="17000626" y="11876878"/>
            <a:ext cx="2590623" cy="428345"/>
          </a:xfrm>
          <a:prstGeom prst="rect">
            <a:avLst/>
          </a:prstGeom>
        </p:spPr>
        <p:txBody>
          <a:bodyPr wrap="none" anchor="ctr">
            <a:spAutoFit/>
          </a:bodyPr>
          <a:lstStyle>
            <a:lvl1pPr>
              <a:defRPr sz="1800">
                <a:solidFill>
                  <a:srgbClr val="FFFFFF"/>
                </a:solidFill>
                <a:latin typeface="+mn-lt"/>
                <a:ea typeface="+mn-ea"/>
                <a:cs typeface="+mn-cs"/>
                <a:sym typeface="Helvetica Neue Medium"/>
              </a:defRPr>
            </a:lvl1pPr>
          </a:lstStyle>
          <a:p>
            <a:r>
              <a:t>IMAGE CAPTION TEXT</a:t>
            </a:r>
          </a:p>
        </p:txBody>
      </p:sp>
      <p:sp>
        <p:nvSpPr>
          <p:cNvPr id="108" name="IMAGE CAPTION TEXT"/>
          <p:cNvSpPr txBox="1">
            <a:spLocks noGrp="1"/>
          </p:cNvSpPr>
          <p:nvPr>
            <p:ph type="body" sz="quarter" idx="17"/>
          </p:nvPr>
        </p:nvSpPr>
        <p:spPr>
          <a:xfrm>
            <a:off x="5181689" y="5794043"/>
            <a:ext cx="2590623" cy="428345"/>
          </a:xfrm>
          <a:prstGeom prst="rect">
            <a:avLst/>
          </a:prstGeom>
        </p:spPr>
        <p:txBody>
          <a:bodyPr wrap="none" anchor="ctr">
            <a:spAutoFit/>
          </a:bodyPr>
          <a:lstStyle>
            <a:lvl1pPr>
              <a:defRPr sz="1800">
                <a:solidFill>
                  <a:srgbClr val="FFFFFF"/>
                </a:solidFill>
                <a:latin typeface="+mn-lt"/>
                <a:ea typeface="+mn-ea"/>
                <a:cs typeface="+mn-cs"/>
                <a:sym typeface="Helvetica Neue Medium"/>
              </a:defRPr>
            </a:lvl1pPr>
          </a:lstStyle>
          <a:p>
            <a:r>
              <a:t>IMAGE CAPTION TEXT</a:t>
            </a:r>
          </a:p>
        </p:txBody>
      </p:sp>
      <p:sp>
        <p:nvSpPr>
          <p:cNvPr id="109" name="IMAGE CAPTION TEXT"/>
          <p:cNvSpPr txBox="1">
            <a:spLocks noGrp="1"/>
          </p:cNvSpPr>
          <p:nvPr>
            <p:ph type="body" sz="quarter" idx="18"/>
          </p:nvPr>
        </p:nvSpPr>
        <p:spPr>
          <a:xfrm>
            <a:off x="17000626" y="5794043"/>
            <a:ext cx="2590623" cy="428345"/>
          </a:xfrm>
          <a:prstGeom prst="rect">
            <a:avLst/>
          </a:prstGeom>
        </p:spPr>
        <p:txBody>
          <a:bodyPr wrap="none" anchor="ctr">
            <a:spAutoFit/>
          </a:bodyPr>
          <a:lstStyle>
            <a:lvl1pPr>
              <a:defRPr sz="1800">
                <a:solidFill>
                  <a:srgbClr val="FFFFFF"/>
                </a:solidFill>
                <a:latin typeface="+mn-lt"/>
                <a:ea typeface="+mn-ea"/>
                <a:cs typeface="+mn-cs"/>
                <a:sym typeface="Helvetica Neue Medium"/>
              </a:defRPr>
            </a:lvl1pPr>
          </a:lstStyle>
          <a:p>
            <a:r>
              <a:t>IMAGE CAPTION TEXT</a:t>
            </a:r>
          </a:p>
        </p:txBody>
      </p:sp>
      <p:pic>
        <p:nvPicPr>
          <p:cNvPr id="110" name="D.png" descr="D.png"/>
          <p:cNvPicPr>
            <a:picLocks noChangeAspect="1"/>
          </p:cNvPicPr>
          <p:nvPr/>
        </p:nvPicPr>
        <p:blipFill>
          <a:blip r:embed="rId2"/>
          <a:stretch>
            <a:fillRect/>
          </a:stretch>
        </p:blipFill>
        <p:spPr>
          <a:xfrm>
            <a:off x="11925101" y="12826773"/>
            <a:ext cx="533798" cy="533798"/>
          </a:xfrm>
          <a:prstGeom prst="rect">
            <a:avLst/>
          </a:prstGeom>
          <a:ln w="12700">
            <a:miter lim="400000"/>
          </a:ln>
        </p:spPr>
      </p:pic>
      <p:sp>
        <p:nvSpPr>
          <p:cNvPr id="1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6-image slide">
    <p:spTree>
      <p:nvGrpSpPr>
        <p:cNvPr id="1" name=""/>
        <p:cNvGrpSpPr/>
        <p:nvPr/>
      </p:nvGrpSpPr>
      <p:grpSpPr>
        <a:xfrm>
          <a:off x="0" y="0"/>
          <a:ext cx="0" cy="0"/>
          <a:chOff x="0" y="0"/>
          <a:chExt cx="0" cy="0"/>
        </a:xfrm>
      </p:grpSpPr>
      <p:sp>
        <p:nvSpPr>
          <p:cNvPr id="118" name="Image"/>
          <p:cNvSpPr>
            <a:spLocks noGrp="1"/>
          </p:cNvSpPr>
          <p:nvPr>
            <p:ph type="pic" idx="13"/>
          </p:nvPr>
        </p:nvSpPr>
        <p:spPr>
          <a:xfrm>
            <a:off x="539750" y="547687"/>
            <a:ext cx="23228300" cy="11899901"/>
          </a:xfrm>
          <a:prstGeom prst="rect">
            <a:avLst/>
          </a:prstGeom>
        </p:spPr>
        <p:txBody>
          <a:bodyPr lIns="91439" tIns="45719" rIns="91439" bIns="45719">
            <a:noAutofit/>
          </a:bodyPr>
          <a:lstStyle/>
          <a:p>
            <a:endParaRPr/>
          </a:p>
        </p:txBody>
      </p:sp>
      <p:sp>
        <p:nvSpPr>
          <p:cNvPr id="119" name="IMAGE CAPTION TEXT"/>
          <p:cNvSpPr txBox="1">
            <a:spLocks noGrp="1"/>
          </p:cNvSpPr>
          <p:nvPr>
            <p:ph type="body" sz="quarter" idx="14"/>
          </p:nvPr>
        </p:nvSpPr>
        <p:spPr>
          <a:xfrm>
            <a:off x="2990939" y="11884165"/>
            <a:ext cx="2590623" cy="428345"/>
          </a:xfrm>
          <a:prstGeom prst="rect">
            <a:avLst/>
          </a:prstGeom>
        </p:spPr>
        <p:txBody>
          <a:bodyPr wrap="none" anchor="ctr">
            <a:spAutoFit/>
          </a:bodyPr>
          <a:lstStyle>
            <a:lvl1pPr>
              <a:defRPr sz="1800">
                <a:solidFill>
                  <a:srgbClr val="FFFFFF"/>
                </a:solidFill>
                <a:latin typeface="+mn-lt"/>
                <a:ea typeface="+mn-ea"/>
                <a:cs typeface="+mn-cs"/>
                <a:sym typeface="Helvetica Neue Medium"/>
              </a:defRPr>
            </a:lvl1pPr>
          </a:lstStyle>
          <a:p>
            <a:r>
              <a:t>IMAGE CAPTION TEXT</a:t>
            </a:r>
          </a:p>
        </p:txBody>
      </p:sp>
      <p:sp>
        <p:nvSpPr>
          <p:cNvPr id="120" name="IMAGE CAPTION TEXT"/>
          <p:cNvSpPr txBox="1">
            <a:spLocks noGrp="1"/>
          </p:cNvSpPr>
          <p:nvPr>
            <p:ph type="body" sz="quarter" idx="15"/>
          </p:nvPr>
        </p:nvSpPr>
        <p:spPr>
          <a:xfrm>
            <a:off x="10896688" y="11884165"/>
            <a:ext cx="2590624" cy="428345"/>
          </a:xfrm>
          <a:prstGeom prst="rect">
            <a:avLst/>
          </a:prstGeom>
        </p:spPr>
        <p:txBody>
          <a:bodyPr wrap="none" anchor="ctr">
            <a:spAutoFit/>
          </a:bodyPr>
          <a:lstStyle>
            <a:lvl1pPr>
              <a:defRPr sz="1800">
                <a:solidFill>
                  <a:srgbClr val="FFFFFF"/>
                </a:solidFill>
                <a:latin typeface="+mn-lt"/>
                <a:ea typeface="+mn-ea"/>
                <a:cs typeface="+mn-cs"/>
                <a:sym typeface="Helvetica Neue Medium"/>
              </a:defRPr>
            </a:lvl1pPr>
          </a:lstStyle>
          <a:p>
            <a:r>
              <a:t>IMAGE CAPTION TEXT</a:t>
            </a:r>
          </a:p>
        </p:txBody>
      </p:sp>
      <p:sp>
        <p:nvSpPr>
          <p:cNvPr id="121" name="IMAGE CAPTION TEXT"/>
          <p:cNvSpPr txBox="1">
            <a:spLocks noGrp="1"/>
          </p:cNvSpPr>
          <p:nvPr>
            <p:ph type="body" sz="quarter" idx="16"/>
          </p:nvPr>
        </p:nvSpPr>
        <p:spPr>
          <a:xfrm>
            <a:off x="18802438" y="11884165"/>
            <a:ext cx="2590624" cy="428345"/>
          </a:xfrm>
          <a:prstGeom prst="rect">
            <a:avLst/>
          </a:prstGeom>
        </p:spPr>
        <p:txBody>
          <a:bodyPr wrap="none" anchor="ctr">
            <a:spAutoFit/>
          </a:bodyPr>
          <a:lstStyle>
            <a:lvl1pPr>
              <a:defRPr sz="1800">
                <a:solidFill>
                  <a:srgbClr val="FFFFFF"/>
                </a:solidFill>
                <a:latin typeface="+mn-lt"/>
                <a:ea typeface="+mn-ea"/>
                <a:cs typeface="+mn-cs"/>
                <a:sym typeface="Helvetica Neue Medium"/>
              </a:defRPr>
            </a:lvl1pPr>
          </a:lstStyle>
          <a:p>
            <a:r>
              <a:t>IMAGE CAPTION TEXT</a:t>
            </a:r>
          </a:p>
        </p:txBody>
      </p:sp>
      <p:sp>
        <p:nvSpPr>
          <p:cNvPr id="122" name="IMAGE CAPTION TEXT"/>
          <p:cNvSpPr txBox="1">
            <a:spLocks noGrp="1"/>
          </p:cNvSpPr>
          <p:nvPr>
            <p:ph type="body" sz="quarter" idx="17"/>
          </p:nvPr>
        </p:nvSpPr>
        <p:spPr>
          <a:xfrm>
            <a:off x="3003639" y="5779018"/>
            <a:ext cx="2590623" cy="428345"/>
          </a:xfrm>
          <a:prstGeom prst="rect">
            <a:avLst/>
          </a:prstGeom>
        </p:spPr>
        <p:txBody>
          <a:bodyPr wrap="none" anchor="ctr">
            <a:spAutoFit/>
          </a:bodyPr>
          <a:lstStyle>
            <a:lvl1pPr>
              <a:defRPr sz="1800">
                <a:solidFill>
                  <a:srgbClr val="FFFFFF"/>
                </a:solidFill>
                <a:latin typeface="+mn-lt"/>
                <a:ea typeface="+mn-ea"/>
                <a:cs typeface="+mn-cs"/>
                <a:sym typeface="Helvetica Neue Medium"/>
              </a:defRPr>
            </a:lvl1pPr>
          </a:lstStyle>
          <a:p>
            <a:r>
              <a:t>IMAGE CAPTION TEXT</a:t>
            </a:r>
          </a:p>
        </p:txBody>
      </p:sp>
      <p:sp>
        <p:nvSpPr>
          <p:cNvPr id="123" name="IMAGE CAPTION TEXT"/>
          <p:cNvSpPr txBox="1">
            <a:spLocks noGrp="1"/>
          </p:cNvSpPr>
          <p:nvPr>
            <p:ph type="body" sz="quarter" idx="18"/>
          </p:nvPr>
        </p:nvSpPr>
        <p:spPr>
          <a:xfrm>
            <a:off x="10909388" y="5779018"/>
            <a:ext cx="2590624" cy="428345"/>
          </a:xfrm>
          <a:prstGeom prst="rect">
            <a:avLst/>
          </a:prstGeom>
        </p:spPr>
        <p:txBody>
          <a:bodyPr wrap="none" anchor="ctr">
            <a:spAutoFit/>
          </a:bodyPr>
          <a:lstStyle>
            <a:lvl1pPr>
              <a:defRPr sz="1800">
                <a:solidFill>
                  <a:srgbClr val="FFFFFF"/>
                </a:solidFill>
                <a:latin typeface="+mn-lt"/>
                <a:ea typeface="+mn-ea"/>
                <a:cs typeface="+mn-cs"/>
                <a:sym typeface="Helvetica Neue Medium"/>
              </a:defRPr>
            </a:lvl1pPr>
          </a:lstStyle>
          <a:p>
            <a:r>
              <a:t>IMAGE CAPTION TEXT</a:t>
            </a:r>
          </a:p>
        </p:txBody>
      </p:sp>
      <p:sp>
        <p:nvSpPr>
          <p:cNvPr id="124" name="IMAGE CAPTION TEXT"/>
          <p:cNvSpPr txBox="1">
            <a:spLocks noGrp="1"/>
          </p:cNvSpPr>
          <p:nvPr>
            <p:ph type="body" sz="quarter" idx="19"/>
          </p:nvPr>
        </p:nvSpPr>
        <p:spPr>
          <a:xfrm>
            <a:off x="18815138" y="5779018"/>
            <a:ext cx="2590624" cy="428345"/>
          </a:xfrm>
          <a:prstGeom prst="rect">
            <a:avLst/>
          </a:prstGeom>
        </p:spPr>
        <p:txBody>
          <a:bodyPr wrap="none" anchor="ctr">
            <a:spAutoFit/>
          </a:bodyPr>
          <a:lstStyle>
            <a:lvl1pPr>
              <a:defRPr sz="1800">
                <a:solidFill>
                  <a:srgbClr val="FFFFFF"/>
                </a:solidFill>
                <a:latin typeface="+mn-lt"/>
                <a:ea typeface="+mn-ea"/>
                <a:cs typeface="+mn-cs"/>
                <a:sym typeface="Helvetica Neue Medium"/>
              </a:defRPr>
            </a:lvl1pPr>
          </a:lstStyle>
          <a:p>
            <a:r>
              <a:t>IMAGE CAPTION TEXT</a:t>
            </a:r>
          </a:p>
        </p:txBody>
      </p:sp>
      <p:sp>
        <p:nvSpPr>
          <p:cNvPr id="125" name="SECTION"/>
          <p:cNvSpPr txBox="1">
            <a:spLocks noGrp="1"/>
          </p:cNvSpPr>
          <p:nvPr>
            <p:ph type="body" sz="quarter" idx="20"/>
          </p:nvPr>
        </p:nvSpPr>
        <p:spPr>
          <a:xfrm>
            <a:off x="659486" y="12910779"/>
            <a:ext cx="1028523" cy="365786"/>
          </a:xfrm>
          <a:prstGeom prst="rect">
            <a:avLst/>
          </a:prstGeom>
        </p:spPr>
        <p:txBody>
          <a:bodyPr wrap="none" anchor="ctr">
            <a:spAutoFit/>
          </a:bodyPr>
          <a:lstStyle>
            <a:lvl1pPr algn="l">
              <a:defRPr sz="1600">
                <a:solidFill>
                  <a:srgbClr val="5E5E5E"/>
                </a:solidFill>
              </a:defRPr>
            </a:lvl1pPr>
          </a:lstStyle>
          <a:p>
            <a:r>
              <a:t>SECTION</a:t>
            </a:r>
          </a:p>
        </p:txBody>
      </p:sp>
      <p:pic>
        <p:nvPicPr>
          <p:cNvPr id="126" name="D.png" descr="D.png"/>
          <p:cNvPicPr>
            <a:picLocks noChangeAspect="1"/>
          </p:cNvPicPr>
          <p:nvPr/>
        </p:nvPicPr>
        <p:blipFill>
          <a:blip r:embed="rId2"/>
          <a:stretch>
            <a:fillRect/>
          </a:stretch>
        </p:blipFill>
        <p:spPr>
          <a:xfrm>
            <a:off x="11925101" y="12826773"/>
            <a:ext cx="533798" cy="533798"/>
          </a:xfrm>
          <a:prstGeom prst="rect">
            <a:avLst/>
          </a:prstGeom>
          <a:ln w="12700">
            <a:miter lim="400000"/>
          </a:ln>
        </p:spPr>
      </p:pic>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8-image slide">
    <p:spTree>
      <p:nvGrpSpPr>
        <p:cNvPr id="1" name=""/>
        <p:cNvGrpSpPr/>
        <p:nvPr/>
      </p:nvGrpSpPr>
      <p:grpSpPr>
        <a:xfrm>
          <a:off x="0" y="0"/>
          <a:ext cx="0" cy="0"/>
          <a:chOff x="0" y="0"/>
          <a:chExt cx="0" cy="0"/>
        </a:xfrm>
      </p:grpSpPr>
      <p:sp>
        <p:nvSpPr>
          <p:cNvPr id="134" name="Image"/>
          <p:cNvSpPr>
            <a:spLocks noGrp="1"/>
          </p:cNvSpPr>
          <p:nvPr>
            <p:ph type="pic" idx="13"/>
          </p:nvPr>
        </p:nvSpPr>
        <p:spPr>
          <a:xfrm>
            <a:off x="527050" y="550862"/>
            <a:ext cx="23228300" cy="11899901"/>
          </a:xfrm>
          <a:prstGeom prst="rect">
            <a:avLst/>
          </a:prstGeom>
        </p:spPr>
        <p:txBody>
          <a:bodyPr lIns="91439" tIns="45719" rIns="91439" bIns="45719">
            <a:noAutofit/>
          </a:bodyPr>
          <a:lstStyle/>
          <a:p>
            <a:endParaRPr/>
          </a:p>
        </p:txBody>
      </p:sp>
      <p:sp>
        <p:nvSpPr>
          <p:cNvPr id="135" name="IMAGE CAPTION TEXT"/>
          <p:cNvSpPr txBox="1">
            <a:spLocks noGrp="1"/>
          </p:cNvSpPr>
          <p:nvPr>
            <p:ph type="body" sz="quarter" idx="14"/>
          </p:nvPr>
        </p:nvSpPr>
        <p:spPr>
          <a:xfrm>
            <a:off x="7968963" y="5794893"/>
            <a:ext cx="2590623" cy="428345"/>
          </a:xfrm>
          <a:prstGeom prst="rect">
            <a:avLst/>
          </a:prstGeom>
        </p:spPr>
        <p:txBody>
          <a:bodyPr wrap="none" anchor="ctr">
            <a:spAutoFit/>
          </a:bodyPr>
          <a:lstStyle>
            <a:lvl1pPr>
              <a:defRPr sz="1800">
                <a:solidFill>
                  <a:srgbClr val="FFFFFF"/>
                </a:solidFill>
                <a:latin typeface="+mn-lt"/>
                <a:ea typeface="+mn-ea"/>
                <a:cs typeface="+mn-cs"/>
                <a:sym typeface="Helvetica Neue Medium"/>
              </a:defRPr>
            </a:lvl1pPr>
          </a:lstStyle>
          <a:p>
            <a:r>
              <a:t>IMAGE CAPTION TEXT</a:t>
            </a:r>
          </a:p>
        </p:txBody>
      </p:sp>
      <p:sp>
        <p:nvSpPr>
          <p:cNvPr id="136" name="IMAGE CAPTION TEXT"/>
          <p:cNvSpPr txBox="1">
            <a:spLocks noGrp="1"/>
          </p:cNvSpPr>
          <p:nvPr>
            <p:ph type="body" sz="quarter" idx="15"/>
          </p:nvPr>
        </p:nvSpPr>
        <p:spPr>
          <a:xfrm>
            <a:off x="2119026" y="5794893"/>
            <a:ext cx="2590623" cy="428345"/>
          </a:xfrm>
          <a:prstGeom prst="rect">
            <a:avLst/>
          </a:prstGeom>
        </p:spPr>
        <p:txBody>
          <a:bodyPr wrap="none" anchor="ctr">
            <a:spAutoFit/>
          </a:bodyPr>
          <a:lstStyle>
            <a:lvl1pPr>
              <a:defRPr sz="1800">
                <a:solidFill>
                  <a:srgbClr val="FFFFFF"/>
                </a:solidFill>
                <a:latin typeface="+mn-lt"/>
                <a:ea typeface="+mn-ea"/>
                <a:cs typeface="+mn-cs"/>
                <a:sym typeface="Helvetica Neue Medium"/>
              </a:defRPr>
            </a:lvl1pPr>
          </a:lstStyle>
          <a:p>
            <a:r>
              <a:t>IMAGE CAPTION TEXT</a:t>
            </a:r>
          </a:p>
        </p:txBody>
      </p:sp>
      <p:sp>
        <p:nvSpPr>
          <p:cNvPr id="137" name="IMAGE CAPTION TEXT"/>
          <p:cNvSpPr txBox="1">
            <a:spLocks noGrp="1"/>
          </p:cNvSpPr>
          <p:nvPr>
            <p:ph type="body" sz="quarter" idx="16"/>
          </p:nvPr>
        </p:nvSpPr>
        <p:spPr>
          <a:xfrm>
            <a:off x="13831601" y="5794893"/>
            <a:ext cx="2590623" cy="428345"/>
          </a:xfrm>
          <a:prstGeom prst="rect">
            <a:avLst/>
          </a:prstGeom>
        </p:spPr>
        <p:txBody>
          <a:bodyPr wrap="none" anchor="ctr">
            <a:spAutoFit/>
          </a:bodyPr>
          <a:lstStyle>
            <a:lvl1pPr>
              <a:defRPr sz="1800">
                <a:solidFill>
                  <a:srgbClr val="FFFFFF"/>
                </a:solidFill>
                <a:latin typeface="+mn-lt"/>
                <a:ea typeface="+mn-ea"/>
                <a:cs typeface="+mn-cs"/>
                <a:sym typeface="Helvetica Neue Medium"/>
              </a:defRPr>
            </a:lvl1pPr>
          </a:lstStyle>
          <a:p>
            <a:r>
              <a:t>IMAGE CAPTION TEXT</a:t>
            </a:r>
          </a:p>
        </p:txBody>
      </p:sp>
      <p:sp>
        <p:nvSpPr>
          <p:cNvPr id="138" name="IMAGE CAPTION TEXT"/>
          <p:cNvSpPr txBox="1">
            <a:spLocks noGrp="1"/>
          </p:cNvSpPr>
          <p:nvPr>
            <p:ph type="body" sz="quarter" idx="17"/>
          </p:nvPr>
        </p:nvSpPr>
        <p:spPr>
          <a:xfrm>
            <a:off x="19694238" y="5794893"/>
            <a:ext cx="2590623" cy="428345"/>
          </a:xfrm>
          <a:prstGeom prst="rect">
            <a:avLst/>
          </a:prstGeom>
        </p:spPr>
        <p:txBody>
          <a:bodyPr wrap="none" anchor="ctr">
            <a:spAutoFit/>
          </a:bodyPr>
          <a:lstStyle>
            <a:lvl1pPr>
              <a:defRPr sz="1800">
                <a:solidFill>
                  <a:srgbClr val="FFFFFF"/>
                </a:solidFill>
                <a:latin typeface="+mn-lt"/>
                <a:ea typeface="+mn-ea"/>
                <a:cs typeface="+mn-cs"/>
                <a:sym typeface="Helvetica Neue Medium"/>
              </a:defRPr>
            </a:lvl1pPr>
          </a:lstStyle>
          <a:p>
            <a:r>
              <a:t>IMAGE CAPTION TEXT</a:t>
            </a:r>
          </a:p>
        </p:txBody>
      </p:sp>
      <p:sp>
        <p:nvSpPr>
          <p:cNvPr id="139" name="IMAGE CAPTION TEXT"/>
          <p:cNvSpPr txBox="1">
            <a:spLocks noGrp="1"/>
          </p:cNvSpPr>
          <p:nvPr>
            <p:ph type="body" sz="quarter" idx="18"/>
          </p:nvPr>
        </p:nvSpPr>
        <p:spPr>
          <a:xfrm>
            <a:off x="2106326" y="11889305"/>
            <a:ext cx="2590623" cy="428345"/>
          </a:xfrm>
          <a:prstGeom prst="rect">
            <a:avLst/>
          </a:prstGeom>
        </p:spPr>
        <p:txBody>
          <a:bodyPr wrap="none" anchor="ctr">
            <a:spAutoFit/>
          </a:bodyPr>
          <a:lstStyle>
            <a:lvl1pPr>
              <a:defRPr sz="1800">
                <a:solidFill>
                  <a:srgbClr val="FFFFFF"/>
                </a:solidFill>
                <a:latin typeface="+mn-lt"/>
                <a:ea typeface="+mn-ea"/>
                <a:cs typeface="+mn-cs"/>
                <a:sym typeface="Helvetica Neue Medium"/>
              </a:defRPr>
            </a:lvl1pPr>
          </a:lstStyle>
          <a:p>
            <a:r>
              <a:t>IMAGE CAPTION TEXT</a:t>
            </a:r>
          </a:p>
        </p:txBody>
      </p:sp>
      <p:sp>
        <p:nvSpPr>
          <p:cNvPr id="140" name="IMAGE CAPTION TEXT"/>
          <p:cNvSpPr txBox="1">
            <a:spLocks noGrp="1"/>
          </p:cNvSpPr>
          <p:nvPr>
            <p:ph type="body" sz="quarter" idx="19"/>
          </p:nvPr>
        </p:nvSpPr>
        <p:spPr>
          <a:xfrm>
            <a:off x="7968963" y="11889305"/>
            <a:ext cx="2590623" cy="428345"/>
          </a:xfrm>
          <a:prstGeom prst="rect">
            <a:avLst/>
          </a:prstGeom>
        </p:spPr>
        <p:txBody>
          <a:bodyPr wrap="none" anchor="ctr">
            <a:spAutoFit/>
          </a:bodyPr>
          <a:lstStyle>
            <a:lvl1pPr>
              <a:defRPr sz="1800">
                <a:solidFill>
                  <a:srgbClr val="FFFFFF"/>
                </a:solidFill>
                <a:latin typeface="+mn-lt"/>
                <a:ea typeface="+mn-ea"/>
                <a:cs typeface="+mn-cs"/>
                <a:sym typeface="Helvetica Neue Medium"/>
              </a:defRPr>
            </a:lvl1pPr>
          </a:lstStyle>
          <a:p>
            <a:r>
              <a:t>IMAGE CAPTION TEXT</a:t>
            </a:r>
          </a:p>
        </p:txBody>
      </p:sp>
      <p:sp>
        <p:nvSpPr>
          <p:cNvPr id="141" name="IMAGE CAPTION TEXT"/>
          <p:cNvSpPr txBox="1">
            <a:spLocks noGrp="1"/>
          </p:cNvSpPr>
          <p:nvPr>
            <p:ph type="body" sz="quarter" idx="20"/>
          </p:nvPr>
        </p:nvSpPr>
        <p:spPr>
          <a:xfrm>
            <a:off x="13831601" y="11889305"/>
            <a:ext cx="2590623" cy="428345"/>
          </a:xfrm>
          <a:prstGeom prst="rect">
            <a:avLst/>
          </a:prstGeom>
        </p:spPr>
        <p:txBody>
          <a:bodyPr wrap="none" anchor="ctr">
            <a:spAutoFit/>
          </a:bodyPr>
          <a:lstStyle>
            <a:lvl1pPr>
              <a:defRPr sz="1800">
                <a:solidFill>
                  <a:srgbClr val="FFFFFF"/>
                </a:solidFill>
                <a:latin typeface="+mn-lt"/>
                <a:ea typeface="+mn-ea"/>
                <a:cs typeface="+mn-cs"/>
                <a:sym typeface="Helvetica Neue Medium"/>
              </a:defRPr>
            </a:lvl1pPr>
          </a:lstStyle>
          <a:p>
            <a:r>
              <a:t>IMAGE CAPTION TEXT</a:t>
            </a:r>
          </a:p>
        </p:txBody>
      </p:sp>
      <p:sp>
        <p:nvSpPr>
          <p:cNvPr id="142" name="IMAGE CAPTION TEXT"/>
          <p:cNvSpPr txBox="1">
            <a:spLocks noGrp="1"/>
          </p:cNvSpPr>
          <p:nvPr>
            <p:ph type="body" sz="quarter" idx="21"/>
          </p:nvPr>
        </p:nvSpPr>
        <p:spPr>
          <a:xfrm>
            <a:off x="19694238" y="11889305"/>
            <a:ext cx="2590623" cy="428345"/>
          </a:xfrm>
          <a:prstGeom prst="rect">
            <a:avLst/>
          </a:prstGeom>
        </p:spPr>
        <p:txBody>
          <a:bodyPr wrap="none" anchor="ctr">
            <a:spAutoFit/>
          </a:bodyPr>
          <a:lstStyle>
            <a:lvl1pPr>
              <a:defRPr sz="1800">
                <a:solidFill>
                  <a:srgbClr val="FFFFFF"/>
                </a:solidFill>
                <a:latin typeface="+mn-lt"/>
                <a:ea typeface="+mn-ea"/>
                <a:cs typeface="+mn-cs"/>
                <a:sym typeface="Helvetica Neue Medium"/>
              </a:defRPr>
            </a:lvl1pPr>
          </a:lstStyle>
          <a:p>
            <a:r>
              <a:t>IMAGE CAPTION TEXT</a:t>
            </a:r>
          </a:p>
        </p:txBody>
      </p:sp>
      <p:sp>
        <p:nvSpPr>
          <p:cNvPr id="143" name="SECTION"/>
          <p:cNvSpPr txBox="1">
            <a:spLocks noGrp="1"/>
          </p:cNvSpPr>
          <p:nvPr>
            <p:ph type="body" sz="quarter" idx="22"/>
          </p:nvPr>
        </p:nvSpPr>
        <p:spPr>
          <a:xfrm>
            <a:off x="659486" y="12910779"/>
            <a:ext cx="1028523" cy="365786"/>
          </a:xfrm>
          <a:prstGeom prst="rect">
            <a:avLst/>
          </a:prstGeom>
        </p:spPr>
        <p:txBody>
          <a:bodyPr wrap="none" anchor="ctr">
            <a:spAutoFit/>
          </a:bodyPr>
          <a:lstStyle>
            <a:lvl1pPr algn="l">
              <a:defRPr sz="1600">
                <a:solidFill>
                  <a:srgbClr val="5E5E5E"/>
                </a:solidFill>
              </a:defRPr>
            </a:lvl1pPr>
          </a:lstStyle>
          <a:p>
            <a:r>
              <a:t>SECTION</a:t>
            </a:r>
          </a:p>
        </p:txBody>
      </p:sp>
      <p:pic>
        <p:nvPicPr>
          <p:cNvPr id="144" name="D.png" descr="D.png"/>
          <p:cNvPicPr>
            <a:picLocks noChangeAspect="1"/>
          </p:cNvPicPr>
          <p:nvPr/>
        </p:nvPicPr>
        <p:blipFill>
          <a:blip r:embed="rId2"/>
          <a:stretch>
            <a:fillRect/>
          </a:stretch>
        </p:blipFill>
        <p:spPr>
          <a:xfrm>
            <a:off x="11925101" y="12826773"/>
            <a:ext cx="533798" cy="533798"/>
          </a:xfrm>
          <a:prstGeom prst="rect">
            <a:avLst/>
          </a:prstGeom>
          <a:ln w="12700">
            <a:miter lim="400000"/>
          </a:ln>
        </p:spPr>
      </p:pic>
      <p:sp>
        <p:nvSpPr>
          <p:cNvPr id="1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833937" y="2303859"/>
            <a:ext cx="14716126" cy="4643438"/>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b">
            <a:normAutofit/>
          </a:bodyPr>
          <a:lstStyle/>
          <a:p>
            <a:r>
              <a:t>Title Text</a:t>
            </a:r>
          </a:p>
        </p:txBody>
      </p:sp>
      <p:sp>
        <p:nvSpPr>
          <p:cNvPr id="3" name="Body Level One…"/>
          <p:cNvSpPr txBox="1">
            <a:spLocks noGrp="1"/>
          </p:cNvSpPr>
          <p:nvPr>
            <p:ph type="body" idx="1"/>
          </p:nvPr>
        </p:nvSpPr>
        <p:spPr>
          <a:xfrm>
            <a:off x="4833937" y="7090171"/>
            <a:ext cx="14716126" cy="158948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4103" y="13073062"/>
            <a:ext cx="466269" cy="477671"/>
          </a:xfrm>
          <a:prstGeom prst="rect">
            <a:avLst/>
          </a:prstGeom>
          <a:ln w="12700">
            <a:miter lim="400000"/>
          </a:ln>
        </p:spPr>
        <p:txBody>
          <a:bodyPr wrap="none" lIns="71437" tIns="71437" rIns="71437" bIns="71437">
            <a:spAutoFit/>
          </a:bodyPr>
          <a:lstStyle>
            <a:lvl1pPr>
              <a:defRPr sz="2200" b="0">
                <a:latin typeface="Helvetica Neue Thin"/>
                <a:ea typeface="Helvetica Neue Thin"/>
                <a:cs typeface="Helvetica Neue Thin"/>
                <a:sym typeface="Helvetica Neue Thin"/>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 id="2147483667" r:id="rId16"/>
    <p:sldLayoutId id="2147483668" r:id="rId17"/>
    <p:sldLayoutId id="2147483669" r:id="rId18"/>
    <p:sldLayoutId id="2147483670" r:id="rId19"/>
    <p:sldLayoutId id="2147483684" r:id="rId20"/>
  </p:sldLayoutIdLst>
  <p:transition spd="med"/>
  <p:txStyles>
    <p:titleStyle>
      <a:lvl1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2286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4572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6858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9144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11430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13716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16002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18288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p:titleStyle>
    <p:bodyStyle>
      <a:lvl1pPr marL="0" marR="0" indent="0" algn="ctr" defTabSz="821531" rtl="0" latinLnBrk="0">
        <a:lnSpc>
          <a:spcPct val="100000"/>
        </a:lnSpc>
        <a:spcBef>
          <a:spcPts val="0"/>
        </a:spcBef>
        <a:spcAft>
          <a:spcPts val="0"/>
        </a:spcAft>
        <a:buClrTx/>
        <a:buSzTx/>
        <a:buFontTx/>
        <a:buNone/>
        <a:tabLst/>
        <a:defRPr sz="5200" b="0" i="0" u="none" strike="noStrike" cap="none" spc="0" baseline="0">
          <a:ln>
            <a:noFill/>
          </a:ln>
          <a:solidFill>
            <a:srgbClr val="000000"/>
          </a:solidFill>
          <a:uFillTx/>
          <a:latin typeface="Helvetica Neue"/>
          <a:ea typeface="Helvetica Neue"/>
          <a:cs typeface="Helvetica Neue"/>
          <a:sym typeface="Helvetica Neue"/>
        </a:defRPr>
      </a:lvl1pPr>
      <a:lvl2pPr marL="0" marR="0" indent="228600" algn="ctr" defTabSz="821531" rtl="0" latinLnBrk="0">
        <a:lnSpc>
          <a:spcPct val="100000"/>
        </a:lnSpc>
        <a:spcBef>
          <a:spcPts val="0"/>
        </a:spcBef>
        <a:spcAft>
          <a:spcPts val="0"/>
        </a:spcAft>
        <a:buClrTx/>
        <a:buSzTx/>
        <a:buFontTx/>
        <a:buNone/>
        <a:tabLst/>
        <a:defRPr sz="5200" b="0" i="0" u="none" strike="noStrike" cap="none" spc="0" baseline="0">
          <a:ln>
            <a:noFill/>
          </a:ln>
          <a:solidFill>
            <a:srgbClr val="000000"/>
          </a:solidFill>
          <a:uFillTx/>
          <a:latin typeface="Helvetica Neue"/>
          <a:ea typeface="Helvetica Neue"/>
          <a:cs typeface="Helvetica Neue"/>
          <a:sym typeface="Helvetica Neue"/>
        </a:defRPr>
      </a:lvl2pPr>
      <a:lvl3pPr marL="0" marR="0" indent="457200" algn="ctr" defTabSz="821531" rtl="0" latinLnBrk="0">
        <a:lnSpc>
          <a:spcPct val="100000"/>
        </a:lnSpc>
        <a:spcBef>
          <a:spcPts val="0"/>
        </a:spcBef>
        <a:spcAft>
          <a:spcPts val="0"/>
        </a:spcAft>
        <a:buClrTx/>
        <a:buSzTx/>
        <a:buFontTx/>
        <a:buNone/>
        <a:tabLst/>
        <a:defRPr sz="5200" b="0" i="0" u="none" strike="noStrike" cap="none" spc="0" baseline="0">
          <a:ln>
            <a:noFill/>
          </a:ln>
          <a:solidFill>
            <a:srgbClr val="000000"/>
          </a:solidFill>
          <a:uFillTx/>
          <a:latin typeface="Helvetica Neue"/>
          <a:ea typeface="Helvetica Neue"/>
          <a:cs typeface="Helvetica Neue"/>
          <a:sym typeface="Helvetica Neue"/>
        </a:defRPr>
      </a:lvl3pPr>
      <a:lvl4pPr marL="0" marR="0" indent="685800" algn="ctr" defTabSz="821531" rtl="0" latinLnBrk="0">
        <a:lnSpc>
          <a:spcPct val="100000"/>
        </a:lnSpc>
        <a:spcBef>
          <a:spcPts val="0"/>
        </a:spcBef>
        <a:spcAft>
          <a:spcPts val="0"/>
        </a:spcAft>
        <a:buClrTx/>
        <a:buSzTx/>
        <a:buFontTx/>
        <a:buNone/>
        <a:tabLst/>
        <a:defRPr sz="5200" b="0" i="0" u="none" strike="noStrike" cap="none" spc="0" baseline="0">
          <a:ln>
            <a:noFill/>
          </a:ln>
          <a:solidFill>
            <a:srgbClr val="000000"/>
          </a:solidFill>
          <a:uFillTx/>
          <a:latin typeface="Helvetica Neue"/>
          <a:ea typeface="Helvetica Neue"/>
          <a:cs typeface="Helvetica Neue"/>
          <a:sym typeface="Helvetica Neue"/>
        </a:defRPr>
      </a:lvl4pPr>
      <a:lvl5pPr marL="0" marR="0" indent="914400" algn="ctr" defTabSz="821531" rtl="0" latinLnBrk="0">
        <a:lnSpc>
          <a:spcPct val="100000"/>
        </a:lnSpc>
        <a:spcBef>
          <a:spcPts val="0"/>
        </a:spcBef>
        <a:spcAft>
          <a:spcPts val="0"/>
        </a:spcAft>
        <a:buClrTx/>
        <a:buSzTx/>
        <a:buFontTx/>
        <a:buNone/>
        <a:tabLst/>
        <a:defRPr sz="5200" b="0" i="0" u="none" strike="noStrike" cap="none" spc="0" baseline="0">
          <a:ln>
            <a:noFill/>
          </a:ln>
          <a:solidFill>
            <a:srgbClr val="000000"/>
          </a:solidFill>
          <a:uFillTx/>
          <a:latin typeface="Helvetica Neue"/>
          <a:ea typeface="Helvetica Neue"/>
          <a:cs typeface="Helvetica Neue"/>
          <a:sym typeface="Helvetica Neue"/>
        </a:defRPr>
      </a:lvl5pPr>
      <a:lvl6pPr marL="0" marR="0" indent="1143000" algn="ctr" defTabSz="821531" rtl="0" latinLnBrk="0">
        <a:lnSpc>
          <a:spcPct val="100000"/>
        </a:lnSpc>
        <a:spcBef>
          <a:spcPts val="0"/>
        </a:spcBef>
        <a:spcAft>
          <a:spcPts val="0"/>
        </a:spcAft>
        <a:buClrTx/>
        <a:buSzTx/>
        <a:buFontTx/>
        <a:buNone/>
        <a:tabLst/>
        <a:defRPr sz="5200" b="0" i="0" u="none" strike="noStrike" cap="none" spc="0" baseline="0">
          <a:ln>
            <a:noFill/>
          </a:ln>
          <a:solidFill>
            <a:srgbClr val="000000"/>
          </a:solidFill>
          <a:uFillTx/>
          <a:latin typeface="Helvetica Neue"/>
          <a:ea typeface="Helvetica Neue"/>
          <a:cs typeface="Helvetica Neue"/>
          <a:sym typeface="Helvetica Neue"/>
        </a:defRPr>
      </a:lvl6pPr>
      <a:lvl7pPr marL="0" marR="0" indent="1371600" algn="ctr" defTabSz="821531" rtl="0" latinLnBrk="0">
        <a:lnSpc>
          <a:spcPct val="100000"/>
        </a:lnSpc>
        <a:spcBef>
          <a:spcPts val="0"/>
        </a:spcBef>
        <a:spcAft>
          <a:spcPts val="0"/>
        </a:spcAft>
        <a:buClrTx/>
        <a:buSzTx/>
        <a:buFontTx/>
        <a:buNone/>
        <a:tabLst/>
        <a:defRPr sz="5200" b="0" i="0" u="none" strike="noStrike" cap="none" spc="0" baseline="0">
          <a:ln>
            <a:noFill/>
          </a:ln>
          <a:solidFill>
            <a:srgbClr val="000000"/>
          </a:solidFill>
          <a:uFillTx/>
          <a:latin typeface="Helvetica Neue"/>
          <a:ea typeface="Helvetica Neue"/>
          <a:cs typeface="Helvetica Neue"/>
          <a:sym typeface="Helvetica Neue"/>
        </a:defRPr>
      </a:lvl7pPr>
      <a:lvl8pPr marL="0" marR="0" indent="1600200" algn="ctr" defTabSz="821531" rtl="0" latinLnBrk="0">
        <a:lnSpc>
          <a:spcPct val="100000"/>
        </a:lnSpc>
        <a:spcBef>
          <a:spcPts val="0"/>
        </a:spcBef>
        <a:spcAft>
          <a:spcPts val="0"/>
        </a:spcAft>
        <a:buClrTx/>
        <a:buSzTx/>
        <a:buFontTx/>
        <a:buNone/>
        <a:tabLst/>
        <a:defRPr sz="5200" b="0" i="0" u="none" strike="noStrike" cap="none" spc="0" baseline="0">
          <a:ln>
            <a:noFill/>
          </a:ln>
          <a:solidFill>
            <a:srgbClr val="000000"/>
          </a:solidFill>
          <a:uFillTx/>
          <a:latin typeface="Helvetica Neue"/>
          <a:ea typeface="Helvetica Neue"/>
          <a:cs typeface="Helvetica Neue"/>
          <a:sym typeface="Helvetica Neue"/>
        </a:defRPr>
      </a:lvl8pPr>
      <a:lvl9pPr marL="0" marR="0" indent="1828800" algn="ctr" defTabSz="821531" rtl="0" latinLnBrk="0">
        <a:lnSpc>
          <a:spcPct val="100000"/>
        </a:lnSpc>
        <a:spcBef>
          <a:spcPts val="0"/>
        </a:spcBef>
        <a:spcAft>
          <a:spcPts val="0"/>
        </a:spcAft>
        <a:buClrTx/>
        <a:buSzTx/>
        <a:buFontTx/>
        <a:buNone/>
        <a:tabLst/>
        <a:defRPr sz="52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Thin"/>
        </a:defRPr>
      </a:lvl1pPr>
      <a:lvl2pPr marL="0" marR="0" indent="22860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Thin"/>
        </a:defRPr>
      </a:lvl2pPr>
      <a:lvl3pPr marL="0" marR="0" indent="45720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Thin"/>
        </a:defRPr>
      </a:lvl3pPr>
      <a:lvl4pPr marL="0" marR="0" indent="68580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Thin"/>
        </a:defRPr>
      </a:lvl4pPr>
      <a:lvl5pPr marL="0" marR="0" indent="91440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Thin"/>
        </a:defRPr>
      </a:lvl5pPr>
      <a:lvl6pPr marL="0" marR="0" indent="114300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Thin"/>
        </a:defRPr>
      </a:lvl6pPr>
      <a:lvl7pPr marL="0" marR="0" indent="137160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Thin"/>
        </a:defRPr>
      </a:lvl7pPr>
      <a:lvl8pPr marL="0" marR="0" indent="160020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Thin"/>
        </a:defRPr>
      </a:lvl8pPr>
      <a:lvl9pPr marL="0" marR="0" indent="182880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Thin"/>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www.mohawkgroup.com/carpet/more/performance-and-technical?tab=tab6" TargetMode="External"/><Relationship Id="rId1" Type="http://schemas.openxmlformats.org/officeDocument/2006/relationships/slideLayout" Target="../slideLayouts/slideLayout20.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epa.gov/sites/production/files/2020-03/documents/sars-cov-2-list_03-03-2020.pdf" TargetMode="Externa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cdc.gov/coronavirus/2019-ncov/community/organizations/cleaning-disinfection.html" TargetMode="Externa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F504F"/>
        </a:solidFill>
        <a:effectLst/>
      </p:bgPr>
    </p:bg>
    <p:spTree>
      <p:nvGrpSpPr>
        <p:cNvPr id="1" name=""/>
        <p:cNvGrpSpPr/>
        <p:nvPr/>
      </p:nvGrpSpPr>
      <p:grpSpPr>
        <a:xfrm>
          <a:off x="0" y="0"/>
          <a:ext cx="0" cy="0"/>
          <a:chOff x="0" y="0"/>
          <a:chExt cx="0" cy="0"/>
        </a:xfrm>
      </p:grpSpPr>
      <p:pic>
        <p:nvPicPr>
          <p:cNvPr id="491" name="D_White.png" descr="D_White.png"/>
          <p:cNvPicPr>
            <a:picLocks noChangeAspect="1"/>
          </p:cNvPicPr>
          <p:nvPr/>
        </p:nvPicPr>
        <p:blipFill>
          <a:blip r:embed="rId2"/>
          <a:stretch>
            <a:fillRect/>
          </a:stretch>
        </p:blipFill>
        <p:spPr>
          <a:xfrm>
            <a:off x="11364912" y="6017500"/>
            <a:ext cx="1654176" cy="165417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F10B362-05D9-45F9-AB34-1704E872AA3A}"/>
              </a:ext>
            </a:extLst>
          </p:cNvPr>
          <p:cNvSpPr>
            <a:spLocks noGrp="1"/>
          </p:cNvSpPr>
          <p:nvPr>
            <p:ph idx="1"/>
          </p:nvPr>
        </p:nvSpPr>
        <p:spPr>
          <a:xfrm>
            <a:off x="468312" y="4657725"/>
            <a:ext cx="15762288" cy="4400549"/>
          </a:xfrm>
        </p:spPr>
        <p:txBody>
          <a:bodyPr>
            <a:normAutofit fontScale="70000" lnSpcReduction="20000"/>
          </a:bodyPr>
          <a:lstStyle/>
          <a:p>
            <a:r>
              <a:rPr lang="en-US" dirty="0">
                <a:solidFill>
                  <a:schemeClr val="tx1">
                    <a:lumMod val="65000"/>
                    <a:lumOff val="35000"/>
                  </a:schemeClr>
                </a:solidFill>
              </a:rPr>
              <a:t>Mohawk Group’s instructions for regular care and maintenance of soft and resilient flooring </a:t>
            </a:r>
          </a:p>
          <a:p>
            <a:r>
              <a:rPr lang="en-US" dirty="0">
                <a:solidFill>
                  <a:schemeClr val="tx1">
                    <a:lumMod val="65000"/>
                    <a:lumOff val="35000"/>
                  </a:schemeClr>
                </a:solidFill>
              </a:rPr>
              <a:t>can be found here: </a:t>
            </a:r>
          </a:p>
          <a:p>
            <a:br>
              <a:rPr lang="en-US" dirty="0">
                <a:solidFill>
                  <a:schemeClr val="tx1">
                    <a:lumMod val="65000"/>
                    <a:lumOff val="35000"/>
                  </a:schemeClr>
                </a:solidFill>
              </a:rPr>
            </a:br>
            <a:r>
              <a:rPr lang="en-US" u="sng" dirty="0">
                <a:solidFill>
                  <a:schemeClr val="tx1">
                    <a:lumMod val="65000"/>
                    <a:lumOff val="35000"/>
                  </a:schemeClr>
                </a:solidFill>
                <a:hlinkClick r:id="rId2"/>
              </a:rPr>
              <a:t>MohawkGroup.com/carpet/more/performance-and-technical?tab=tab6 </a:t>
            </a:r>
            <a:endParaRPr lang="en-US" u="sng" dirty="0">
              <a:solidFill>
                <a:schemeClr val="tx1">
                  <a:lumMod val="65000"/>
                  <a:lumOff val="35000"/>
                </a:schemeClr>
              </a:solidFill>
            </a:endParaRPr>
          </a:p>
          <a:p>
            <a:r>
              <a:rPr lang="en-US" u="sng" dirty="0">
                <a:solidFill>
                  <a:schemeClr val="tx1">
                    <a:lumMod val="65000"/>
                    <a:lumOff val="35000"/>
                  </a:schemeClr>
                </a:solidFill>
              </a:rPr>
              <a:t> </a:t>
            </a:r>
          </a:p>
          <a:p>
            <a:endParaRPr lang="en-US" u="sng" dirty="0">
              <a:solidFill>
                <a:schemeClr val="tx1">
                  <a:lumMod val="65000"/>
                  <a:lumOff val="35000"/>
                </a:schemeClr>
              </a:solidFill>
            </a:endParaRPr>
          </a:p>
          <a:p>
            <a:endParaRPr lang="en-US" dirty="0">
              <a:solidFill>
                <a:schemeClr val="tx1">
                  <a:lumMod val="65000"/>
                  <a:lumOff val="35000"/>
                </a:schemeClr>
              </a:solidFill>
            </a:endParaRPr>
          </a:p>
          <a:p>
            <a:endParaRPr lang="en-US" dirty="0">
              <a:solidFill>
                <a:schemeClr val="tx1">
                  <a:lumMod val="65000"/>
                  <a:lumOff val="35000"/>
                </a:schemeClr>
              </a:solidFill>
            </a:endParaRPr>
          </a:p>
        </p:txBody>
      </p:sp>
      <p:pic>
        <p:nvPicPr>
          <p:cNvPr id="10" name="Picture 9">
            <a:extLst>
              <a:ext uri="{FF2B5EF4-FFF2-40B4-BE49-F238E27FC236}">
                <a16:creationId xmlns:a16="http://schemas.microsoft.com/office/drawing/2014/main" id="{D9DD2D2E-4523-2141-AFDF-C9646681A9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30600" y="1672461"/>
            <a:ext cx="6919235" cy="10371078"/>
          </a:xfrm>
          <a:prstGeom prst="rect">
            <a:avLst/>
          </a:prstGeom>
        </p:spPr>
      </p:pic>
      <p:pic>
        <p:nvPicPr>
          <p:cNvPr id="11" name="D.png" descr="D.png">
            <a:extLst>
              <a:ext uri="{FF2B5EF4-FFF2-40B4-BE49-F238E27FC236}">
                <a16:creationId xmlns:a16="http://schemas.microsoft.com/office/drawing/2014/main" id="{F024B1E1-662A-6346-AC1C-875C28CCCECD}"/>
              </a:ext>
            </a:extLst>
          </p:cNvPr>
          <p:cNvPicPr>
            <a:picLocks noChangeAspect="1"/>
          </p:cNvPicPr>
          <p:nvPr/>
        </p:nvPicPr>
        <p:blipFill>
          <a:blip r:embed="rId4"/>
          <a:stretch>
            <a:fillRect/>
          </a:stretch>
        </p:blipFill>
        <p:spPr>
          <a:xfrm>
            <a:off x="11925101" y="12826773"/>
            <a:ext cx="533798" cy="533798"/>
          </a:xfrm>
          <a:prstGeom prst="rect">
            <a:avLst/>
          </a:prstGeom>
          <a:ln w="12700">
            <a:miter lim="400000"/>
          </a:ln>
        </p:spPr>
      </p:pic>
    </p:spTree>
    <p:extLst>
      <p:ext uri="{BB962C8B-B14F-4D97-AF65-F5344CB8AC3E}">
        <p14:creationId xmlns:p14="http://schemas.microsoft.com/office/powerpoint/2010/main" val="29041419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F10B362-05D9-45F9-AB34-1704E872AA3A}"/>
              </a:ext>
            </a:extLst>
          </p:cNvPr>
          <p:cNvSpPr>
            <a:spLocks noGrp="1"/>
          </p:cNvSpPr>
          <p:nvPr>
            <p:ph idx="1"/>
          </p:nvPr>
        </p:nvSpPr>
        <p:spPr>
          <a:xfrm>
            <a:off x="635000" y="2838451"/>
            <a:ext cx="22758400" cy="7499349"/>
          </a:xfrm>
        </p:spPr>
        <p:txBody>
          <a:bodyPr>
            <a:noAutofit/>
          </a:bodyPr>
          <a:lstStyle/>
          <a:p>
            <a:r>
              <a:rPr lang="en-US" sz="5400" dirty="0">
                <a:solidFill>
                  <a:schemeClr val="tx1">
                    <a:lumMod val="65000"/>
                    <a:lumOff val="35000"/>
                  </a:schemeClr>
                </a:solidFill>
                <a:latin typeface="Arial" panose="020B0604020202020204" pitchFamily="34" charset="0"/>
                <a:cs typeface="Arial" panose="020B0604020202020204" pitchFamily="34" charset="0"/>
              </a:rPr>
              <a:t>It’s also important to understand how COVID-19 is spread. According to the CDC guidelines “transmission occurs via respiratory droplets” and “Transmission of SARS-CoV-2 to persons from surfaces contaminated with the virus has not been documented.”  </a:t>
            </a:r>
          </a:p>
          <a:p>
            <a:endParaRPr lang="en-US" sz="5400" dirty="0">
              <a:solidFill>
                <a:schemeClr val="tx1">
                  <a:lumMod val="65000"/>
                  <a:lumOff val="35000"/>
                </a:schemeClr>
              </a:solidFill>
              <a:latin typeface="Arial" panose="020B0604020202020204" pitchFamily="34" charset="0"/>
              <a:cs typeface="Arial" panose="020B0604020202020204" pitchFamily="34" charset="0"/>
            </a:endParaRPr>
          </a:p>
          <a:p>
            <a:r>
              <a:rPr lang="en-US" sz="5400" dirty="0">
                <a:solidFill>
                  <a:schemeClr val="tx1">
                    <a:lumMod val="65000"/>
                    <a:lumOff val="35000"/>
                  </a:schemeClr>
                </a:solidFill>
                <a:latin typeface="Arial" panose="020B0604020202020204" pitchFamily="34" charset="0"/>
                <a:cs typeface="Arial" panose="020B0604020202020204" pitchFamily="34" charset="0"/>
              </a:rPr>
              <a:t>The CDC adds, “Transmission of coronavirus in general occurs much more commonly through respiratory droplets than through fomites [objects or materials which are likely to carry infection, such as clothes, utensils, and furniture]. Standard flooring maintenance should be sufficient.</a:t>
            </a:r>
          </a:p>
        </p:txBody>
      </p:sp>
      <p:pic>
        <p:nvPicPr>
          <p:cNvPr id="3" name="D.png" descr="D.png">
            <a:extLst>
              <a:ext uri="{FF2B5EF4-FFF2-40B4-BE49-F238E27FC236}">
                <a16:creationId xmlns:a16="http://schemas.microsoft.com/office/drawing/2014/main" id="{1205DFE3-E280-9D48-9DDF-DA17FED4BF03}"/>
              </a:ext>
            </a:extLst>
          </p:cNvPr>
          <p:cNvPicPr>
            <a:picLocks noChangeAspect="1"/>
          </p:cNvPicPr>
          <p:nvPr/>
        </p:nvPicPr>
        <p:blipFill>
          <a:blip r:embed="rId2"/>
          <a:stretch>
            <a:fillRect/>
          </a:stretch>
        </p:blipFill>
        <p:spPr>
          <a:xfrm>
            <a:off x="11925101" y="12826773"/>
            <a:ext cx="533798" cy="533798"/>
          </a:xfrm>
          <a:prstGeom prst="rect">
            <a:avLst/>
          </a:prstGeom>
          <a:ln w="12700">
            <a:miter lim="400000"/>
          </a:ln>
        </p:spPr>
      </p:pic>
    </p:spTree>
    <p:extLst>
      <p:ext uri="{BB962C8B-B14F-4D97-AF65-F5344CB8AC3E}">
        <p14:creationId xmlns:p14="http://schemas.microsoft.com/office/powerpoint/2010/main" val="19267070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F504F"/>
        </a:solidFill>
        <a:effectLst/>
      </p:bgPr>
    </p:bg>
    <p:spTree>
      <p:nvGrpSpPr>
        <p:cNvPr id="1" name=""/>
        <p:cNvGrpSpPr/>
        <p:nvPr/>
      </p:nvGrpSpPr>
      <p:grpSpPr>
        <a:xfrm>
          <a:off x="0" y="0"/>
          <a:ext cx="0" cy="0"/>
          <a:chOff x="0" y="0"/>
          <a:chExt cx="0" cy="0"/>
        </a:xfrm>
      </p:grpSpPr>
      <p:sp>
        <p:nvSpPr>
          <p:cNvPr id="501" name="Section Title"/>
          <p:cNvSpPr txBox="1"/>
          <p:nvPr/>
        </p:nvSpPr>
        <p:spPr>
          <a:xfrm>
            <a:off x="1209622" y="6047201"/>
            <a:ext cx="21989993" cy="1621597"/>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spAutoFit/>
          </a:bodyPr>
          <a:lstStyle>
            <a:lvl1pPr>
              <a:defRPr sz="9600" b="0">
                <a:solidFill>
                  <a:srgbClr val="FFFFFF"/>
                </a:solidFill>
                <a:latin typeface="Minion Pro"/>
                <a:ea typeface="Minion Pro"/>
                <a:cs typeface="Minion Pro"/>
                <a:sym typeface="Minion Pro"/>
              </a:defRPr>
            </a:lvl1pPr>
          </a:lstStyle>
          <a:p>
            <a:r>
              <a:rPr lang="en-US" dirty="0"/>
              <a:t>Which Cleaners/Chemicals Are Safe to Use?</a:t>
            </a:r>
          </a:p>
        </p:txBody>
      </p:sp>
      <p:pic>
        <p:nvPicPr>
          <p:cNvPr id="502" name="D_White.png" descr="D_White.png"/>
          <p:cNvPicPr>
            <a:picLocks noChangeAspect="1"/>
          </p:cNvPicPr>
          <p:nvPr/>
        </p:nvPicPr>
        <p:blipFill>
          <a:blip r:embed="rId2"/>
          <a:srcRect/>
          <a:stretch>
            <a:fillRect/>
          </a:stretch>
        </p:blipFill>
        <p:spPr>
          <a:xfrm>
            <a:off x="11937801" y="12826773"/>
            <a:ext cx="533627" cy="533627"/>
          </a:xfrm>
          <a:prstGeom prst="rect">
            <a:avLst/>
          </a:prstGeom>
          <a:ln w="12700">
            <a:miter lim="400000"/>
          </a:ln>
        </p:spPr>
      </p:pic>
    </p:spTree>
    <p:extLst>
      <p:ext uri="{BB962C8B-B14F-4D97-AF65-F5344CB8AC3E}">
        <p14:creationId xmlns:p14="http://schemas.microsoft.com/office/powerpoint/2010/main" val="4149751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6910834-D2BD-4510-A4DF-F4F74257BC80}"/>
              </a:ext>
            </a:extLst>
          </p:cNvPr>
          <p:cNvSpPr>
            <a:spLocks noGrp="1"/>
          </p:cNvSpPr>
          <p:nvPr>
            <p:ph type="body" sz="half" idx="2"/>
          </p:nvPr>
        </p:nvSpPr>
        <p:spPr>
          <a:xfrm>
            <a:off x="1257300" y="2866253"/>
            <a:ext cx="21869400" cy="6662694"/>
          </a:xfrm>
        </p:spPr>
        <p:txBody>
          <a:bodyPr>
            <a:noAutofit/>
          </a:bodyPr>
          <a:lstStyle/>
          <a:p>
            <a:r>
              <a:rPr lang="en-US" sz="5200" dirty="0">
                <a:solidFill>
                  <a:schemeClr val="tx1">
                    <a:lumMod val="65000"/>
                    <a:lumOff val="35000"/>
                  </a:schemeClr>
                </a:solidFill>
                <a:latin typeface="Arial" panose="020B0604020202020204" pitchFamily="34" charset="0"/>
                <a:cs typeface="Arial" panose="020B0604020202020204" pitchFamily="34" charset="0"/>
              </a:rPr>
              <a:t>If you need to clean and disinfect your space, follow the CDC guidelines with a thorough cleaning followed by a proper disinfectant treatment. </a:t>
            </a:r>
          </a:p>
          <a:p>
            <a:endParaRPr lang="en-US" sz="5200" dirty="0">
              <a:solidFill>
                <a:schemeClr val="tx1">
                  <a:lumMod val="65000"/>
                  <a:lumOff val="35000"/>
                </a:schemeClr>
              </a:solidFill>
              <a:latin typeface="Arial" panose="020B0604020202020204" pitchFamily="34" charset="0"/>
              <a:cs typeface="Arial" panose="020B0604020202020204" pitchFamily="34" charset="0"/>
            </a:endParaRPr>
          </a:p>
          <a:p>
            <a:r>
              <a:rPr lang="en-US" sz="5200" dirty="0">
                <a:solidFill>
                  <a:schemeClr val="tx1">
                    <a:lumMod val="65000"/>
                    <a:lumOff val="35000"/>
                  </a:schemeClr>
                </a:solidFill>
                <a:latin typeface="Arial" panose="020B0604020202020204" pitchFamily="34" charset="0"/>
                <a:cs typeface="Arial" panose="020B0604020202020204" pitchFamily="34" charset="0"/>
              </a:rPr>
              <a:t>The cleaning chemical you already use on your flooring may meet CDC requirements. To confirm that is true, the CDC guidelines also contain links to lists of disinfectants that have been approved by the Environmental Protection Agency (EPA) for use in mitigating the spread of viruses such as COVID-19.  </a:t>
            </a:r>
          </a:p>
          <a:p>
            <a:endParaRPr lang="en-US" sz="5200" dirty="0">
              <a:solidFill>
                <a:schemeClr val="tx1">
                  <a:lumMod val="65000"/>
                  <a:lumOff val="35000"/>
                </a:schemeClr>
              </a:solidFill>
              <a:latin typeface="Arial" panose="020B0604020202020204" pitchFamily="34" charset="0"/>
              <a:cs typeface="Arial" panose="020B0604020202020204" pitchFamily="34" charset="0"/>
            </a:endParaRPr>
          </a:p>
          <a:p>
            <a:r>
              <a:rPr lang="en-US" sz="5200" dirty="0">
                <a:solidFill>
                  <a:schemeClr val="tx1">
                    <a:lumMod val="65000"/>
                    <a:lumOff val="35000"/>
                  </a:schemeClr>
                </a:solidFill>
                <a:latin typeface="Arial" panose="020B0604020202020204" pitchFamily="34" charset="0"/>
                <a:cs typeface="Arial" panose="020B0604020202020204" pitchFamily="34" charset="0"/>
              </a:rPr>
              <a:t>They regularly update the list, so we suggest checking there first.  </a:t>
            </a:r>
          </a:p>
          <a:p>
            <a:endParaRPr lang="en-US" sz="52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9" name="D.png" descr="D.png">
            <a:extLst>
              <a:ext uri="{FF2B5EF4-FFF2-40B4-BE49-F238E27FC236}">
                <a16:creationId xmlns:a16="http://schemas.microsoft.com/office/drawing/2014/main" id="{DA17BE63-6B56-424B-81B3-1419FF0A65D2}"/>
              </a:ext>
            </a:extLst>
          </p:cNvPr>
          <p:cNvPicPr>
            <a:picLocks noChangeAspect="1"/>
          </p:cNvPicPr>
          <p:nvPr/>
        </p:nvPicPr>
        <p:blipFill>
          <a:blip r:embed="rId2"/>
          <a:stretch>
            <a:fillRect/>
          </a:stretch>
        </p:blipFill>
        <p:spPr>
          <a:xfrm>
            <a:off x="11925101" y="12826773"/>
            <a:ext cx="533798" cy="533798"/>
          </a:xfrm>
          <a:prstGeom prst="rect">
            <a:avLst/>
          </a:prstGeom>
          <a:ln w="12700">
            <a:miter lim="400000"/>
          </a:ln>
        </p:spPr>
      </p:pic>
    </p:spTree>
    <p:extLst>
      <p:ext uri="{BB962C8B-B14F-4D97-AF65-F5344CB8AC3E}">
        <p14:creationId xmlns:p14="http://schemas.microsoft.com/office/powerpoint/2010/main" val="31919744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F10B362-05D9-45F9-AB34-1704E872AA3A}"/>
              </a:ext>
            </a:extLst>
          </p:cNvPr>
          <p:cNvSpPr>
            <a:spLocks noGrp="1"/>
          </p:cNvSpPr>
          <p:nvPr>
            <p:ph idx="1"/>
          </p:nvPr>
        </p:nvSpPr>
        <p:spPr>
          <a:xfrm>
            <a:off x="1882776" y="4949825"/>
            <a:ext cx="19758024" cy="3816349"/>
          </a:xfrm>
        </p:spPr>
        <p:txBody>
          <a:bodyPr>
            <a:normAutofit fontScale="77500" lnSpcReduction="20000"/>
          </a:bodyPr>
          <a:lstStyle/>
          <a:p>
            <a:r>
              <a:rPr lang="en-US" dirty="0">
                <a:solidFill>
                  <a:schemeClr val="tx1">
                    <a:lumMod val="65000"/>
                    <a:lumOff val="35000"/>
                  </a:schemeClr>
                </a:solidFill>
              </a:rPr>
              <a:t>To confirm a disinfectant has been approved by the EPA for use in mitigating the spread of viruses such as COVID-19, please visit:</a:t>
            </a:r>
          </a:p>
          <a:p>
            <a:endParaRPr lang="en-US" dirty="0">
              <a:solidFill>
                <a:schemeClr val="tx1">
                  <a:lumMod val="65000"/>
                  <a:lumOff val="35000"/>
                </a:schemeClr>
              </a:solidFill>
            </a:endParaRPr>
          </a:p>
          <a:p>
            <a:r>
              <a:rPr lang="en-US" dirty="0">
                <a:solidFill>
                  <a:schemeClr val="tx1">
                    <a:lumMod val="65000"/>
                    <a:lumOff val="35000"/>
                  </a:schemeClr>
                </a:solidFill>
              </a:rPr>
              <a:t> </a:t>
            </a:r>
            <a:r>
              <a:rPr lang="en-US" dirty="0">
                <a:solidFill>
                  <a:schemeClr val="tx1">
                    <a:lumMod val="65000"/>
                    <a:lumOff val="35000"/>
                  </a:schemeClr>
                </a:solidFill>
                <a:hlinkClick r:id="rId2"/>
              </a:rPr>
              <a:t>EPA.gov/sites/production/files/2020-03/documents/sars-cov-2-list_03-03-2020.pdf</a:t>
            </a:r>
            <a:endParaRPr lang="en-US" dirty="0">
              <a:solidFill>
                <a:schemeClr val="tx1">
                  <a:lumMod val="65000"/>
                  <a:lumOff val="35000"/>
                </a:schemeClr>
              </a:solidFill>
            </a:endParaRPr>
          </a:p>
          <a:p>
            <a:endParaRPr lang="en-US" dirty="0">
              <a:solidFill>
                <a:schemeClr val="tx1">
                  <a:lumMod val="65000"/>
                  <a:lumOff val="35000"/>
                </a:schemeClr>
              </a:solidFill>
            </a:endParaRPr>
          </a:p>
          <a:p>
            <a:endParaRPr lang="en-US" dirty="0">
              <a:solidFill>
                <a:schemeClr val="tx1">
                  <a:lumMod val="65000"/>
                  <a:lumOff val="35000"/>
                </a:schemeClr>
              </a:solidFill>
            </a:endParaRPr>
          </a:p>
        </p:txBody>
      </p:sp>
      <p:pic>
        <p:nvPicPr>
          <p:cNvPr id="9" name="D.png" descr="D.png">
            <a:extLst>
              <a:ext uri="{FF2B5EF4-FFF2-40B4-BE49-F238E27FC236}">
                <a16:creationId xmlns:a16="http://schemas.microsoft.com/office/drawing/2014/main" id="{B113D3CC-5C9C-5641-A145-4D993305865F}"/>
              </a:ext>
            </a:extLst>
          </p:cNvPr>
          <p:cNvPicPr>
            <a:picLocks noChangeAspect="1"/>
          </p:cNvPicPr>
          <p:nvPr/>
        </p:nvPicPr>
        <p:blipFill>
          <a:blip r:embed="rId3"/>
          <a:stretch>
            <a:fillRect/>
          </a:stretch>
        </p:blipFill>
        <p:spPr>
          <a:xfrm>
            <a:off x="11925101" y="12826773"/>
            <a:ext cx="533798" cy="533798"/>
          </a:xfrm>
          <a:prstGeom prst="rect">
            <a:avLst/>
          </a:prstGeom>
          <a:ln w="12700">
            <a:miter lim="400000"/>
          </a:ln>
        </p:spPr>
      </p:pic>
    </p:spTree>
    <p:extLst>
      <p:ext uri="{BB962C8B-B14F-4D97-AF65-F5344CB8AC3E}">
        <p14:creationId xmlns:p14="http://schemas.microsoft.com/office/powerpoint/2010/main" val="1112374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6910834-D2BD-4510-A4DF-F4F74257BC80}"/>
              </a:ext>
            </a:extLst>
          </p:cNvPr>
          <p:cNvSpPr>
            <a:spLocks noGrp="1"/>
          </p:cNvSpPr>
          <p:nvPr>
            <p:ph type="body" sz="half" idx="2"/>
          </p:nvPr>
        </p:nvSpPr>
        <p:spPr>
          <a:xfrm>
            <a:off x="1652588" y="3526653"/>
            <a:ext cx="21078824" cy="6662694"/>
          </a:xfrm>
        </p:spPr>
        <p:txBody>
          <a:bodyPr>
            <a:noAutofit/>
          </a:bodyPr>
          <a:lstStyle/>
          <a:p>
            <a:r>
              <a:rPr lang="en-US" sz="5400" dirty="0">
                <a:solidFill>
                  <a:schemeClr val="tx1">
                    <a:lumMod val="65000"/>
                    <a:lumOff val="35000"/>
                  </a:schemeClr>
                </a:solidFill>
                <a:latin typeface="Arial" panose="020B0604020202020204" pitchFamily="34" charset="0"/>
                <a:cs typeface="Arial" panose="020B0604020202020204" pitchFamily="34" charset="0"/>
              </a:rPr>
              <a:t>Before using any of these cleaning solutions, consult the manufacturer’s instructions and always remember to test disinfectants in an inconspicuous area. </a:t>
            </a:r>
          </a:p>
          <a:p>
            <a:endParaRPr lang="en-US" sz="5400" dirty="0">
              <a:solidFill>
                <a:schemeClr val="tx1">
                  <a:lumMod val="65000"/>
                  <a:lumOff val="35000"/>
                </a:schemeClr>
              </a:solidFill>
              <a:latin typeface="Arial" panose="020B0604020202020204" pitchFamily="34" charset="0"/>
              <a:cs typeface="Arial" panose="020B0604020202020204" pitchFamily="34" charset="0"/>
            </a:endParaRPr>
          </a:p>
          <a:p>
            <a:r>
              <a:rPr lang="en-US" sz="5400" dirty="0">
                <a:solidFill>
                  <a:schemeClr val="tx1">
                    <a:lumMod val="65000"/>
                    <a:lumOff val="35000"/>
                  </a:schemeClr>
                </a:solidFill>
                <a:latin typeface="Arial" panose="020B0604020202020204" pitchFamily="34" charset="0"/>
                <a:cs typeface="Arial" panose="020B0604020202020204" pitchFamily="34" charset="0"/>
              </a:rPr>
              <a:t>If you have any further questions, please do not hesitate to contact your local account executive or Mohawk Technical Services at </a:t>
            </a:r>
          </a:p>
          <a:p>
            <a:r>
              <a:rPr lang="en-US" sz="5400" dirty="0">
                <a:solidFill>
                  <a:schemeClr val="tx1">
                    <a:lumMod val="65000"/>
                    <a:lumOff val="35000"/>
                  </a:schemeClr>
                </a:solidFill>
                <a:latin typeface="Arial" panose="020B0604020202020204" pitchFamily="34" charset="0"/>
                <a:cs typeface="Arial" panose="020B0604020202020204" pitchFamily="34" charset="0"/>
              </a:rPr>
              <a:t>800-833-6954. We are here to assist you.</a:t>
            </a:r>
          </a:p>
          <a:p>
            <a:endParaRPr lang="en-US" sz="54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3" name="D.png" descr="D.png">
            <a:extLst>
              <a:ext uri="{FF2B5EF4-FFF2-40B4-BE49-F238E27FC236}">
                <a16:creationId xmlns:a16="http://schemas.microsoft.com/office/drawing/2014/main" id="{A3ECFE34-AD15-0142-BB91-1320DF87B717}"/>
              </a:ext>
            </a:extLst>
          </p:cNvPr>
          <p:cNvPicPr>
            <a:picLocks noChangeAspect="1"/>
          </p:cNvPicPr>
          <p:nvPr/>
        </p:nvPicPr>
        <p:blipFill>
          <a:blip r:embed="rId2"/>
          <a:stretch>
            <a:fillRect/>
          </a:stretch>
        </p:blipFill>
        <p:spPr>
          <a:xfrm>
            <a:off x="11925101" y="12826773"/>
            <a:ext cx="533798" cy="533798"/>
          </a:xfrm>
          <a:prstGeom prst="rect">
            <a:avLst/>
          </a:prstGeom>
          <a:ln w="12700">
            <a:miter lim="400000"/>
          </a:ln>
        </p:spPr>
      </p:pic>
    </p:spTree>
    <p:extLst>
      <p:ext uri="{BB962C8B-B14F-4D97-AF65-F5344CB8AC3E}">
        <p14:creationId xmlns:p14="http://schemas.microsoft.com/office/powerpoint/2010/main" val="17072265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F504F"/>
        </a:solidFill>
        <a:effectLst/>
      </p:bgPr>
    </p:bg>
    <p:spTree>
      <p:nvGrpSpPr>
        <p:cNvPr id="1" name=""/>
        <p:cNvGrpSpPr/>
        <p:nvPr/>
      </p:nvGrpSpPr>
      <p:grpSpPr>
        <a:xfrm>
          <a:off x="0" y="0"/>
          <a:ext cx="0" cy="0"/>
          <a:chOff x="0" y="0"/>
          <a:chExt cx="0" cy="0"/>
        </a:xfrm>
      </p:grpSpPr>
      <p:sp>
        <p:nvSpPr>
          <p:cNvPr id="501" name="Section Title"/>
          <p:cNvSpPr txBox="1"/>
          <p:nvPr/>
        </p:nvSpPr>
        <p:spPr>
          <a:xfrm>
            <a:off x="3967583" y="5308538"/>
            <a:ext cx="16474061" cy="3098924"/>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spAutoFit/>
          </a:bodyPr>
          <a:lstStyle>
            <a:lvl1pPr>
              <a:defRPr sz="9600" b="0">
                <a:solidFill>
                  <a:srgbClr val="FFFFFF"/>
                </a:solidFill>
                <a:latin typeface="Minion Pro"/>
                <a:ea typeface="Minion Pro"/>
                <a:cs typeface="Minion Pro"/>
                <a:sym typeface="Minion Pro"/>
              </a:defRPr>
            </a:lvl1pPr>
          </a:lstStyle>
          <a:p>
            <a:r>
              <a:rPr lang="en-US" dirty="0"/>
              <a:t>Are Antimicrobials Important for</a:t>
            </a:r>
          </a:p>
          <a:p>
            <a:r>
              <a:rPr lang="en-US" dirty="0"/>
              <a:t>Fiber and Backings?</a:t>
            </a:r>
          </a:p>
        </p:txBody>
      </p:sp>
      <p:pic>
        <p:nvPicPr>
          <p:cNvPr id="502" name="D_White.png" descr="D_White.png"/>
          <p:cNvPicPr>
            <a:picLocks noChangeAspect="1"/>
          </p:cNvPicPr>
          <p:nvPr/>
        </p:nvPicPr>
        <p:blipFill>
          <a:blip r:embed="rId2"/>
          <a:srcRect/>
          <a:stretch>
            <a:fillRect/>
          </a:stretch>
        </p:blipFill>
        <p:spPr>
          <a:xfrm>
            <a:off x="11937801" y="12826773"/>
            <a:ext cx="533627" cy="533627"/>
          </a:xfrm>
          <a:prstGeom prst="rect">
            <a:avLst/>
          </a:prstGeom>
          <a:ln w="12700">
            <a:miter lim="400000"/>
          </a:ln>
        </p:spPr>
      </p:pic>
    </p:spTree>
    <p:extLst>
      <p:ext uri="{BB962C8B-B14F-4D97-AF65-F5344CB8AC3E}">
        <p14:creationId xmlns:p14="http://schemas.microsoft.com/office/powerpoint/2010/main" val="1789847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6910834-D2BD-4510-A4DF-F4F74257BC80}"/>
              </a:ext>
            </a:extLst>
          </p:cNvPr>
          <p:cNvSpPr>
            <a:spLocks noGrp="1"/>
          </p:cNvSpPr>
          <p:nvPr>
            <p:ph type="body" sz="half" idx="2"/>
          </p:nvPr>
        </p:nvSpPr>
        <p:spPr>
          <a:xfrm>
            <a:off x="1099344" y="3806053"/>
            <a:ext cx="22185311" cy="6662694"/>
          </a:xfrm>
        </p:spPr>
        <p:txBody>
          <a:bodyPr>
            <a:noAutofit/>
          </a:bodyPr>
          <a:lstStyle/>
          <a:p>
            <a:r>
              <a:rPr lang="en-US" sz="5400" dirty="0">
                <a:solidFill>
                  <a:schemeClr val="tx1">
                    <a:lumMod val="65000"/>
                    <a:lumOff val="35000"/>
                  </a:schemeClr>
                </a:solidFill>
                <a:latin typeface="Arial" panose="020B0604020202020204" pitchFamily="34" charset="0"/>
                <a:cs typeface="Arial" panose="020B0604020202020204" pitchFamily="34" charset="0"/>
              </a:rPr>
              <a:t>Antimicrobial treatments in fiber and backing are an interesting topic, especially during a time of heightened awareness, and may sound like an effective solution to mitigate the risk of spread of infectious disease, in addition bacterial or mold-related odors. But amidst all the noise and claims in the marketplace we again recommend relying on the experts.</a:t>
            </a:r>
          </a:p>
        </p:txBody>
      </p:sp>
      <p:pic>
        <p:nvPicPr>
          <p:cNvPr id="3" name="D.png" descr="D.png">
            <a:extLst>
              <a:ext uri="{FF2B5EF4-FFF2-40B4-BE49-F238E27FC236}">
                <a16:creationId xmlns:a16="http://schemas.microsoft.com/office/drawing/2014/main" id="{420C5332-51B9-B841-A0FA-C921E524E4C0}"/>
              </a:ext>
            </a:extLst>
          </p:cNvPr>
          <p:cNvPicPr>
            <a:picLocks noChangeAspect="1"/>
          </p:cNvPicPr>
          <p:nvPr/>
        </p:nvPicPr>
        <p:blipFill>
          <a:blip r:embed="rId2"/>
          <a:stretch>
            <a:fillRect/>
          </a:stretch>
        </p:blipFill>
        <p:spPr>
          <a:xfrm>
            <a:off x="11925101" y="12826773"/>
            <a:ext cx="533798" cy="533798"/>
          </a:xfrm>
          <a:prstGeom prst="rect">
            <a:avLst/>
          </a:prstGeom>
          <a:ln w="12700">
            <a:miter lim="400000"/>
          </a:ln>
        </p:spPr>
      </p:pic>
    </p:spTree>
    <p:extLst>
      <p:ext uri="{BB962C8B-B14F-4D97-AF65-F5344CB8AC3E}">
        <p14:creationId xmlns:p14="http://schemas.microsoft.com/office/powerpoint/2010/main" val="11163318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6910834-D2BD-4510-A4DF-F4F74257BC80}"/>
              </a:ext>
            </a:extLst>
          </p:cNvPr>
          <p:cNvSpPr>
            <a:spLocks noGrp="1"/>
          </p:cNvSpPr>
          <p:nvPr>
            <p:ph type="body" sz="half" idx="2"/>
          </p:nvPr>
        </p:nvSpPr>
        <p:spPr>
          <a:xfrm>
            <a:off x="1436688" y="2692399"/>
            <a:ext cx="21459823" cy="4521201"/>
          </a:xfrm>
        </p:spPr>
        <p:txBody>
          <a:bodyPr>
            <a:noAutofit/>
          </a:bodyPr>
          <a:lstStyle/>
          <a:p>
            <a:r>
              <a:rPr lang="en-US" sz="5400" dirty="0">
                <a:solidFill>
                  <a:schemeClr val="tx1">
                    <a:lumMod val="65000"/>
                    <a:lumOff val="35000"/>
                  </a:schemeClr>
                </a:solidFill>
                <a:latin typeface="Arial" panose="020B0604020202020204" pitchFamily="34" charset="0"/>
                <a:cs typeface="Arial" panose="020B0604020202020204" pitchFamily="34" charset="0"/>
              </a:rPr>
              <a:t>From a technical document by the Carpet and Rug Institute:</a:t>
            </a:r>
          </a:p>
          <a:p>
            <a:endParaRPr lang="en-US" sz="5400" dirty="0">
              <a:solidFill>
                <a:schemeClr val="tx1">
                  <a:lumMod val="65000"/>
                  <a:lumOff val="35000"/>
                </a:schemeClr>
              </a:solidFill>
              <a:latin typeface="Arial" panose="020B0604020202020204" pitchFamily="34" charset="0"/>
              <a:cs typeface="Arial" panose="020B0604020202020204" pitchFamily="34" charset="0"/>
            </a:endParaRPr>
          </a:p>
          <a:p>
            <a:r>
              <a:rPr lang="en-US" sz="4000" dirty="0">
                <a:solidFill>
                  <a:schemeClr val="tx1">
                    <a:lumMod val="65000"/>
                    <a:lumOff val="35000"/>
                  </a:schemeClr>
                </a:solidFill>
                <a:latin typeface="Arial" panose="020B0604020202020204" pitchFamily="34" charset="0"/>
                <a:cs typeface="Arial" panose="020B0604020202020204" pitchFamily="34" charset="0"/>
              </a:rPr>
              <a:t>“All antimicrobial treatments are regulated by the United States Environmental Protection Agency (EPA). For EPA registration, these antimicrobial preservatives must undergo extensive toxicological assessments. The EPA Treated Articles Exemption (EPA PR Notice 2000-1) states that articles treated with an EPA-registered product may make claims </a:t>
            </a:r>
            <a:r>
              <a:rPr lang="en-US" sz="4000" u="sng" dirty="0">
                <a:solidFill>
                  <a:schemeClr val="tx1">
                    <a:lumMod val="65000"/>
                    <a:lumOff val="35000"/>
                  </a:schemeClr>
                </a:solidFill>
                <a:latin typeface="Arial" panose="020B0604020202020204" pitchFamily="34" charset="0"/>
                <a:cs typeface="Arial" panose="020B0604020202020204" pitchFamily="34" charset="0"/>
              </a:rPr>
              <a:t>only </a:t>
            </a:r>
            <a:r>
              <a:rPr lang="en-US" sz="4000" dirty="0">
                <a:solidFill>
                  <a:schemeClr val="tx1">
                    <a:lumMod val="65000"/>
                    <a:lumOff val="35000"/>
                  </a:schemeClr>
                </a:solidFill>
                <a:latin typeface="Arial" panose="020B0604020202020204" pitchFamily="34" charset="0"/>
                <a:cs typeface="Arial" panose="020B0604020202020204" pitchFamily="34" charset="0"/>
              </a:rPr>
              <a:t>related to protection of the treated article against bacterial- or mold-related odors and staining. No implicit human health claims may be made unless the finished treated article (itself) is EPA registered. This EPA regulatory clarification is key in curbing over-zealous marketing claims regarding the intended function of the antimicrobial treatment. Currently, there are no carpets registered as finished treated articles, therefore no healthcare claims can be made or implied for carpets with these treatments.” </a:t>
            </a:r>
          </a:p>
          <a:p>
            <a:endParaRPr lang="en-US" sz="5400" dirty="0">
              <a:solidFill>
                <a:schemeClr val="tx1">
                  <a:lumMod val="65000"/>
                  <a:lumOff val="35000"/>
                </a:schemeClr>
              </a:solidFill>
              <a:latin typeface="Arial" panose="020B0604020202020204" pitchFamily="34" charset="0"/>
              <a:cs typeface="Arial" panose="020B0604020202020204" pitchFamily="34" charset="0"/>
            </a:endParaRPr>
          </a:p>
          <a:p>
            <a:endParaRPr lang="en-US" sz="54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7" name="D.png" descr="D.png">
            <a:extLst>
              <a:ext uri="{FF2B5EF4-FFF2-40B4-BE49-F238E27FC236}">
                <a16:creationId xmlns:a16="http://schemas.microsoft.com/office/drawing/2014/main" id="{E6766450-F8ED-D148-B370-C5957BCFE1CE}"/>
              </a:ext>
            </a:extLst>
          </p:cNvPr>
          <p:cNvPicPr>
            <a:picLocks noChangeAspect="1"/>
          </p:cNvPicPr>
          <p:nvPr/>
        </p:nvPicPr>
        <p:blipFill>
          <a:blip r:embed="rId2"/>
          <a:stretch>
            <a:fillRect/>
          </a:stretch>
        </p:blipFill>
        <p:spPr>
          <a:xfrm>
            <a:off x="11925101" y="12826773"/>
            <a:ext cx="533798" cy="533798"/>
          </a:xfrm>
          <a:prstGeom prst="rect">
            <a:avLst/>
          </a:prstGeom>
          <a:ln w="12700">
            <a:miter lim="400000"/>
          </a:ln>
        </p:spPr>
      </p:pic>
    </p:spTree>
    <p:extLst>
      <p:ext uri="{BB962C8B-B14F-4D97-AF65-F5344CB8AC3E}">
        <p14:creationId xmlns:p14="http://schemas.microsoft.com/office/powerpoint/2010/main" val="32874814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4F504F"/>
        </a:solidFill>
        <a:effectLst/>
      </p:bgPr>
    </p:bg>
    <p:spTree>
      <p:nvGrpSpPr>
        <p:cNvPr id="1" name=""/>
        <p:cNvGrpSpPr/>
        <p:nvPr/>
      </p:nvGrpSpPr>
      <p:grpSpPr>
        <a:xfrm>
          <a:off x="0" y="0"/>
          <a:ext cx="0" cy="0"/>
          <a:chOff x="0" y="0"/>
          <a:chExt cx="0" cy="0"/>
        </a:xfrm>
      </p:grpSpPr>
      <p:sp>
        <p:nvSpPr>
          <p:cNvPr id="501" name="Section Title"/>
          <p:cNvSpPr txBox="1"/>
          <p:nvPr/>
        </p:nvSpPr>
        <p:spPr>
          <a:xfrm>
            <a:off x="1032503" y="5308538"/>
            <a:ext cx="22344256" cy="3098924"/>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spAutoFit/>
          </a:bodyPr>
          <a:lstStyle>
            <a:lvl1pPr>
              <a:defRPr sz="9600" b="0">
                <a:solidFill>
                  <a:srgbClr val="FFFFFF"/>
                </a:solidFill>
                <a:latin typeface="Minion Pro"/>
                <a:ea typeface="Minion Pro"/>
                <a:cs typeface="Minion Pro"/>
                <a:sym typeface="Minion Pro"/>
              </a:defRPr>
            </a:lvl1pPr>
          </a:lstStyle>
          <a:p>
            <a:r>
              <a:rPr lang="en-US" dirty="0"/>
              <a:t>Hospitality vs. Healthcare </a:t>
            </a:r>
          </a:p>
          <a:p>
            <a:r>
              <a:rPr lang="en-US" dirty="0"/>
              <a:t>Should You Use Different Flooring Products?</a:t>
            </a:r>
          </a:p>
        </p:txBody>
      </p:sp>
      <p:pic>
        <p:nvPicPr>
          <p:cNvPr id="502" name="D_White.png" descr="D_White.png"/>
          <p:cNvPicPr>
            <a:picLocks noChangeAspect="1"/>
          </p:cNvPicPr>
          <p:nvPr/>
        </p:nvPicPr>
        <p:blipFill>
          <a:blip r:embed="rId2"/>
          <a:srcRect/>
          <a:stretch>
            <a:fillRect/>
          </a:stretch>
        </p:blipFill>
        <p:spPr>
          <a:xfrm>
            <a:off x="11937801" y="12826773"/>
            <a:ext cx="533627" cy="533627"/>
          </a:xfrm>
          <a:prstGeom prst="rect">
            <a:avLst/>
          </a:prstGeom>
          <a:ln w="12700">
            <a:miter lim="400000"/>
          </a:ln>
        </p:spPr>
      </p:pic>
    </p:spTree>
    <p:extLst>
      <p:ext uri="{BB962C8B-B14F-4D97-AF65-F5344CB8AC3E}">
        <p14:creationId xmlns:p14="http://schemas.microsoft.com/office/powerpoint/2010/main" val="134305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F504F"/>
        </a:solidFill>
        <a:effectLst/>
      </p:bgPr>
    </p:bg>
    <p:spTree>
      <p:nvGrpSpPr>
        <p:cNvPr id="1" name=""/>
        <p:cNvGrpSpPr/>
        <p:nvPr/>
      </p:nvGrpSpPr>
      <p:grpSpPr>
        <a:xfrm>
          <a:off x="0" y="0"/>
          <a:ext cx="0" cy="0"/>
          <a:chOff x="0" y="0"/>
          <a:chExt cx="0" cy="0"/>
        </a:xfrm>
      </p:grpSpPr>
      <p:pic>
        <p:nvPicPr>
          <p:cNvPr id="493" name="DurkanWHT.png" descr="DurkanWHT.png"/>
          <p:cNvPicPr>
            <a:picLocks noChangeAspect="1"/>
          </p:cNvPicPr>
          <p:nvPr/>
        </p:nvPicPr>
        <p:blipFill>
          <a:blip r:embed="rId2"/>
          <a:stretch>
            <a:fillRect/>
          </a:stretch>
        </p:blipFill>
        <p:spPr>
          <a:xfrm>
            <a:off x="9013915" y="6270029"/>
            <a:ext cx="6356169" cy="114896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863836-3486-774E-BA5A-243BA9640D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04530" y="976423"/>
            <a:ext cx="7460270" cy="11190405"/>
          </a:xfrm>
          <a:prstGeom prst="rect">
            <a:avLst/>
          </a:prstGeom>
        </p:spPr>
      </p:pic>
      <p:pic>
        <p:nvPicPr>
          <p:cNvPr id="5" name="D.png" descr="D.png">
            <a:extLst>
              <a:ext uri="{FF2B5EF4-FFF2-40B4-BE49-F238E27FC236}">
                <a16:creationId xmlns:a16="http://schemas.microsoft.com/office/drawing/2014/main" id="{C99B10B7-305F-9B4F-8558-8FC8B8175F6F}"/>
              </a:ext>
            </a:extLst>
          </p:cNvPr>
          <p:cNvPicPr>
            <a:picLocks noChangeAspect="1"/>
          </p:cNvPicPr>
          <p:nvPr/>
        </p:nvPicPr>
        <p:blipFill>
          <a:blip r:embed="rId3"/>
          <a:stretch>
            <a:fillRect/>
          </a:stretch>
        </p:blipFill>
        <p:spPr>
          <a:xfrm>
            <a:off x="11925101" y="12826773"/>
            <a:ext cx="533798" cy="533798"/>
          </a:xfrm>
          <a:prstGeom prst="rect">
            <a:avLst/>
          </a:prstGeom>
          <a:ln w="12700">
            <a:miter lim="400000"/>
          </a:ln>
        </p:spPr>
      </p:pic>
      <p:sp>
        <p:nvSpPr>
          <p:cNvPr id="2" name="TextBox 1">
            <a:extLst>
              <a:ext uri="{FF2B5EF4-FFF2-40B4-BE49-F238E27FC236}">
                <a16:creationId xmlns:a16="http://schemas.microsoft.com/office/drawing/2014/main" id="{B9BFAA2B-B222-094A-A2BC-5BD7E3E37422}"/>
              </a:ext>
            </a:extLst>
          </p:cNvPr>
          <p:cNvSpPr txBox="1"/>
          <p:nvPr/>
        </p:nvSpPr>
        <p:spPr>
          <a:xfrm>
            <a:off x="2112495" y="3532216"/>
            <a:ext cx="12222480" cy="67922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r>
              <a:rPr lang="en-US" sz="5400" b="0" dirty="0">
                <a:solidFill>
                  <a:schemeClr val="tx1">
                    <a:lumMod val="65000"/>
                    <a:lumOff val="35000"/>
                  </a:schemeClr>
                </a:solidFill>
                <a:latin typeface="Arial" panose="020B0604020202020204" pitchFamily="34" charset="0"/>
                <a:cs typeface="Arial" panose="020B0604020202020204" pitchFamily="34" charset="0"/>
              </a:rPr>
              <a:t>The most important learning from healthcare is not the products they choose, but the fact-based study that goes into their decisions. In times of uncertainty, where we are seeking answers, we should follow the example of healthcare and seek informed guidance from independent experts.</a:t>
            </a:r>
          </a:p>
        </p:txBody>
      </p:sp>
    </p:spTree>
    <p:extLst>
      <p:ext uri="{BB962C8B-B14F-4D97-AF65-F5344CB8AC3E}">
        <p14:creationId xmlns:p14="http://schemas.microsoft.com/office/powerpoint/2010/main" val="3762946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6910834-D2BD-4510-A4DF-F4F74257BC80}"/>
              </a:ext>
            </a:extLst>
          </p:cNvPr>
          <p:cNvSpPr>
            <a:spLocks noGrp="1"/>
          </p:cNvSpPr>
          <p:nvPr>
            <p:ph type="body" sz="half" idx="2"/>
          </p:nvPr>
        </p:nvSpPr>
        <p:spPr>
          <a:xfrm>
            <a:off x="1652588" y="3526653"/>
            <a:ext cx="21078824" cy="6662694"/>
          </a:xfrm>
        </p:spPr>
        <p:txBody>
          <a:bodyPr>
            <a:noAutofit/>
          </a:bodyPr>
          <a:lstStyle/>
          <a:p>
            <a:endParaRPr lang="en-US" sz="5400" dirty="0">
              <a:solidFill>
                <a:schemeClr val="tx1">
                  <a:lumMod val="65000"/>
                  <a:lumOff val="35000"/>
                </a:schemeClr>
              </a:solidFill>
              <a:latin typeface="Arial" panose="020B0604020202020204" pitchFamily="34" charset="0"/>
              <a:cs typeface="Arial" panose="020B0604020202020204" pitchFamily="34" charset="0"/>
            </a:endParaRPr>
          </a:p>
          <a:p>
            <a:r>
              <a:rPr lang="en-US" sz="5400" dirty="0">
                <a:solidFill>
                  <a:schemeClr val="tx1">
                    <a:lumMod val="65000"/>
                    <a:lumOff val="35000"/>
                  </a:schemeClr>
                </a:solidFill>
                <a:latin typeface="Arial" panose="020B0604020202020204" pitchFamily="34" charset="0"/>
                <a:cs typeface="Arial" panose="020B0604020202020204" pitchFamily="34" charset="0"/>
              </a:rPr>
              <a:t>If you have any further questions, please do not hesitate to contact your local account executive or Mohawk Technical Services at </a:t>
            </a:r>
          </a:p>
          <a:p>
            <a:r>
              <a:rPr lang="en-US" sz="5400" dirty="0">
                <a:solidFill>
                  <a:schemeClr val="tx1">
                    <a:lumMod val="65000"/>
                    <a:lumOff val="35000"/>
                  </a:schemeClr>
                </a:solidFill>
                <a:latin typeface="Arial" panose="020B0604020202020204" pitchFamily="34" charset="0"/>
                <a:cs typeface="Arial" panose="020B0604020202020204" pitchFamily="34" charset="0"/>
              </a:rPr>
              <a:t>800-833-6954. We are here to assist you.</a:t>
            </a:r>
          </a:p>
          <a:p>
            <a:endParaRPr lang="en-US" sz="54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3" name="D.png" descr="D.png">
            <a:extLst>
              <a:ext uri="{FF2B5EF4-FFF2-40B4-BE49-F238E27FC236}">
                <a16:creationId xmlns:a16="http://schemas.microsoft.com/office/drawing/2014/main" id="{A3ECFE34-AD15-0142-BB91-1320DF87B717}"/>
              </a:ext>
            </a:extLst>
          </p:cNvPr>
          <p:cNvPicPr>
            <a:picLocks noChangeAspect="1"/>
          </p:cNvPicPr>
          <p:nvPr/>
        </p:nvPicPr>
        <p:blipFill>
          <a:blip r:embed="rId2"/>
          <a:stretch>
            <a:fillRect/>
          </a:stretch>
        </p:blipFill>
        <p:spPr>
          <a:xfrm>
            <a:off x="11925101" y="12826773"/>
            <a:ext cx="533798" cy="533798"/>
          </a:xfrm>
          <a:prstGeom prst="rect">
            <a:avLst/>
          </a:prstGeom>
          <a:ln w="12700">
            <a:miter lim="400000"/>
          </a:ln>
        </p:spPr>
      </p:pic>
    </p:spTree>
    <p:extLst>
      <p:ext uri="{BB962C8B-B14F-4D97-AF65-F5344CB8AC3E}">
        <p14:creationId xmlns:p14="http://schemas.microsoft.com/office/powerpoint/2010/main" val="25274755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4F504F"/>
        </a:solidFill>
        <a:effectLst/>
      </p:bgPr>
    </p:bg>
    <p:spTree>
      <p:nvGrpSpPr>
        <p:cNvPr id="1" name=""/>
        <p:cNvGrpSpPr/>
        <p:nvPr/>
      </p:nvGrpSpPr>
      <p:grpSpPr>
        <a:xfrm>
          <a:off x="0" y="0"/>
          <a:ext cx="0" cy="0"/>
          <a:chOff x="0" y="0"/>
          <a:chExt cx="0" cy="0"/>
        </a:xfrm>
      </p:grpSpPr>
      <p:pic>
        <p:nvPicPr>
          <p:cNvPr id="625" name="Image" descr="Image"/>
          <p:cNvPicPr>
            <a:picLocks noChangeAspect="1"/>
          </p:cNvPicPr>
          <p:nvPr/>
        </p:nvPicPr>
        <p:blipFill>
          <a:blip r:embed="rId2"/>
          <a:stretch>
            <a:fillRect/>
          </a:stretch>
        </p:blipFill>
        <p:spPr>
          <a:xfrm>
            <a:off x="8611260" y="6631863"/>
            <a:ext cx="7161480" cy="45227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4F504F"/>
        </a:solidFill>
        <a:effectLst/>
      </p:bgPr>
    </p:bg>
    <p:spTree>
      <p:nvGrpSpPr>
        <p:cNvPr id="1" name=""/>
        <p:cNvGrpSpPr/>
        <p:nvPr/>
      </p:nvGrpSpPr>
      <p:grpSpPr>
        <a:xfrm>
          <a:off x="0" y="0"/>
          <a:ext cx="0" cy="0"/>
          <a:chOff x="0" y="0"/>
          <a:chExt cx="0" cy="0"/>
        </a:xfrm>
      </p:grpSpPr>
      <p:pic>
        <p:nvPicPr>
          <p:cNvPr id="627" name="DurkanWHT.png" descr="DurkanWHT.png"/>
          <p:cNvPicPr>
            <a:picLocks noChangeAspect="1"/>
          </p:cNvPicPr>
          <p:nvPr/>
        </p:nvPicPr>
        <p:blipFill>
          <a:blip r:embed="rId2"/>
          <a:stretch>
            <a:fillRect/>
          </a:stretch>
        </p:blipFill>
        <p:spPr>
          <a:xfrm>
            <a:off x="9013915" y="6270029"/>
            <a:ext cx="6356169" cy="114896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4F504F"/>
        </a:solidFill>
        <a:effectLst/>
      </p:bgPr>
    </p:bg>
    <p:spTree>
      <p:nvGrpSpPr>
        <p:cNvPr id="1" name=""/>
        <p:cNvGrpSpPr/>
        <p:nvPr/>
      </p:nvGrpSpPr>
      <p:grpSpPr>
        <a:xfrm>
          <a:off x="0" y="0"/>
          <a:ext cx="0" cy="0"/>
          <a:chOff x="0" y="0"/>
          <a:chExt cx="0" cy="0"/>
        </a:xfrm>
      </p:grpSpPr>
      <p:pic>
        <p:nvPicPr>
          <p:cNvPr id="629" name="D_White.png" descr="D_White.png"/>
          <p:cNvPicPr>
            <a:picLocks noChangeAspect="1"/>
          </p:cNvPicPr>
          <p:nvPr/>
        </p:nvPicPr>
        <p:blipFill>
          <a:blip r:embed="rId2"/>
          <a:stretch>
            <a:fillRect/>
          </a:stretch>
        </p:blipFill>
        <p:spPr>
          <a:xfrm>
            <a:off x="11364912" y="6017500"/>
            <a:ext cx="1654176" cy="165417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HG 0417 McLennan_950.jpg" descr="MHG 0417 McLennan_950.jpg">
            <a:extLst>
              <a:ext uri="{FF2B5EF4-FFF2-40B4-BE49-F238E27FC236}">
                <a16:creationId xmlns:a16="http://schemas.microsoft.com/office/drawing/2014/main" id="{09D2CAA5-0EF7-2E46-9756-10489AC83BC4}"/>
              </a:ext>
            </a:extLst>
          </p:cNvPr>
          <p:cNvPicPr>
            <a:picLocks noGrp="1" noChangeAspect="1"/>
          </p:cNvPicPr>
          <p:nvPr>
            <p:ph idx="1"/>
          </p:nvPr>
        </p:nvPicPr>
        <p:blipFill>
          <a:blip r:embed="rId2"/>
          <a:srcRect t="7350" b="7350"/>
          <a:stretch>
            <a:fillRect/>
          </a:stretch>
        </p:blipFill>
        <p:spPr>
          <a:xfrm>
            <a:off x="0" y="0"/>
            <a:ext cx="24384000" cy="13716000"/>
          </a:xfrm>
          <a:prstGeom prst="rect">
            <a:avLst/>
          </a:prstGeom>
          <a:ln w="12700">
            <a:miter lim="400000"/>
          </a:ln>
        </p:spPr>
      </p:pic>
      <p:pic>
        <p:nvPicPr>
          <p:cNvPr id="8" name="pasted-image.pdf" descr="pasted-image.pdf">
            <a:extLst>
              <a:ext uri="{FF2B5EF4-FFF2-40B4-BE49-F238E27FC236}">
                <a16:creationId xmlns:a16="http://schemas.microsoft.com/office/drawing/2014/main" id="{0A060BE6-9C2C-6041-8774-809A687A6BF0}"/>
              </a:ext>
            </a:extLst>
          </p:cNvPr>
          <p:cNvPicPr>
            <a:picLocks noChangeAspect="1"/>
          </p:cNvPicPr>
          <p:nvPr/>
        </p:nvPicPr>
        <p:blipFill>
          <a:blip r:embed="rId3"/>
          <a:stretch>
            <a:fillRect/>
          </a:stretch>
        </p:blipFill>
        <p:spPr>
          <a:xfrm>
            <a:off x="7067017" y="6210677"/>
            <a:ext cx="10249965" cy="647323"/>
          </a:xfrm>
          <a:prstGeom prst="rect">
            <a:avLst/>
          </a:prstGeom>
          <a:ln w="12700">
            <a:miter lim="400000"/>
          </a:ln>
        </p:spPr>
      </p:pic>
    </p:spTree>
    <p:extLst>
      <p:ext uri="{BB962C8B-B14F-4D97-AF65-F5344CB8AC3E}">
        <p14:creationId xmlns:p14="http://schemas.microsoft.com/office/powerpoint/2010/main" val="8346636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6910834-D2BD-4510-A4DF-F4F74257BC80}"/>
              </a:ext>
            </a:extLst>
          </p:cNvPr>
          <p:cNvSpPr>
            <a:spLocks noGrp="1"/>
          </p:cNvSpPr>
          <p:nvPr>
            <p:ph type="body" sz="half" idx="2"/>
          </p:nvPr>
        </p:nvSpPr>
        <p:spPr>
          <a:xfrm>
            <a:off x="1055815" y="2574795"/>
            <a:ext cx="22272369" cy="7623176"/>
          </a:xfrm>
        </p:spPr>
        <p:txBody>
          <a:bodyPr>
            <a:normAutofit/>
          </a:bodyPr>
          <a:lstStyle/>
          <a:p>
            <a:r>
              <a:rPr lang="en-US" sz="5400" dirty="0">
                <a:solidFill>
                  <a:schemeClr val="tx1">
                    <a:lumMod val="65000"/>
                    <a:lumOff val="35000"/>
                  </a:schemeClr>
                </a:solidFill>
                <a:latin typeface="Arial" panose="020B0604020202020204" pitchFamily="34" charset="0"/>
                <a:cs typeface="Arial" panose="020B0604020202020204" pitchFamily="34" charset="0"/>
              </a:rPr>
              <a:t>At Durkan, a division of Mohawk Group, we are committed to the health and wellness of our employees, customers and the communities in which we live, work and play. We continuously challenge ourselves to design and manufacture products with reduced </a:t>
            </a:r>
          </a:p>
          <a:p>
            <a:r>
              <a:rPr lang="en-US" sz="5400" dirty="0">
                <a:solidFill>
                  <a:schemeClr val="tx1">
                    <a:lumMod val="65000"/>
                    <a:lumOff val="35000"/>
                  </a:schemeClr>
                </a:solidFill>
                <a:latin typeface="Arial" panose="020B0604020202020204" pitchFamily="34" charset="0"/>
                <a:cs typeface="Arial" panose="020B0604020202020204" pitchFamily="34" charset="0"/>
              </a:rPr>
              <a:t>environmental and social impacts. </a:t>
            </a:r>
          </a:p>
          <a:p>
            <a:endParaRPr lang="en-US" sz="5400" dirty="0">
              <a:solidFill>
                <a:schemeClr val="tx1">
                  <a:lumMod val="65000"/>
                  <a:lumOff val="35000"/>
                </a:schemeClr>
              </a:solidFill>
              <a:latin typeface="Arial" panose="020B0604020202020204" pitchFamily="34" charset="0"/>
              <a:cs typeface="Arial" panose="020B0604020202020204" pitchFamily="34" charset="0"/>
            </a:endParaRPr>
          </a:p>
          <a:p>
            <a:r>
              <a:rPr lang="en-US" sz="5400" dirty="0">
                <a:solidFill>
                  <a:schemeClr val="tx1">
                    <a:lumMod val="65000"/>
                    <a:lumOff val="35000"/>
                  </a:schemeClr>
                </a:solidFill>
                <a:latin typeface="Arial" panose="020B0604020202020204" pitchFamily="34" charset="0"/>
                <a:cs typeface="Arial" panose="020B0604020202020204" pitchFamily="34" charset="0"/>
              </a:rPr>
              <a:t>We also believe this commitment goes beyond a project’s initial installation and we strive to provide our valued customers and end users with important information to maintain safe and healthy environments. </a:t>
            </a:r>
          </a:p>
          <a:p>
            <a:endParaRPr lang="en-US" sz="54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10" name="D.png" descr="D.png">
            <a:extLst>
              <a:ext uri="{FF2B5EF4-FFF2-40B4-BE49-F238E27FC236}">
                <a16:creationId xmlns:a16="http://schemas.microsoft.com/office/drawing/2014/main" id="{9D253C5E-EE07-2F4C-8237-041FD5AB8064}"/>
              </a:ext>
            </a:extLst>
          </p:cNvPr>
          <p:cNvPicPr>
            <a:picLocks noChangeAspect="1"/>
          </p:cNvPicPr>
          <p:nvPr/>
        </p:nvPicPr>
        <p:blipFill>
          <a:blip r:embed="rId2"/>
          <a:stretch>
            <a:fillRect/>
          </a:stretch>
        </p:blipFill>
        <p:spPr>
          <a:xfrm>
            <a:off x="11925101" y="12826773"/>
            <a:ext cx="533798" cy="533798"/>
          </a:xfrm>
          <a:prstGeom prst="rect">
            <a:avLst/>
          </a:prstGeom>
          <a:ln w="12700">
            <a:miter lim="400000"/>
          </a:ln>
        </p:spPr>
      </p:pic>
    </p:spTree>
    <p:extLst>
      <p:ext uri="{BB962C8B-B14F-4D97-AF65-F5344CB8AC3E}">
        <p14:creationId xmlns:p14="http://schemas.microsoft.com/office/powerpoint/2010/main" val="1766546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F504F"/>
        </a:solidFill>
        <a:effectLst/>
      </p:bgPr>
    </p:bg>
    <p:spTree>
      <p:nvGrpSpPr>
        <p:cNvPr id="1" name=""/>
        <p:cNvGrpSpPr/>
        <p:nvPr/>
      </p:nvGrpSpPr>
      <p:grpSpPr>
        <a:xfrm>
          <a:off x="0" y="0"/>
          <a:ext cx="0" cy="0"/>
          <a:chOff x="0" y="0"/>
          <a:chExt cx="0" cy="0"/>
        </a:xfrm>
      </p:grpSpPr>
      <p:sp>
        <p:nvSpPr>
          <p:cNvPr id="501" name="Section Title"/>
          <p:cNvSpPr txBox="1"/>
          <p:nvPr/>
        </p:nvSpPr>
        <p:spPr>
          <a:xfrm>
            <a:off x="7643365" y="5875709"/>
            <a:ext cx="9122689" cy="1621597"/>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spAutoFit/>
          </a:bodyPr>
          <a:lstStyle>
            <a:lvl1pPr>
              <a:defRPr sz="9600" b="0">
                <a:solidFill>
                  <a:srgbClr val="FFFFFF"/>
                </a:solidFill>
                <a:latin typeface="Minion Pro"/>
                <a:ea typeface="Minion Pro"/>
                <a:cs typeface="Minion Pro"/>
                <a:sym typeface="Minion Pro"/>
              </a:defRPr>
            </a:lvl1pPr>
          </a:lstStyle>
          <a:p>
            <a:r>
              <a:rPr lang="en-US" dirty="0"/>
              <a:t>Better Knowledge</a:t>
            </a:r>
            <a:endParaRPr dirty="0"/>
          </a:p>
        </p:txBody>
      </p:sp>
      <p:pic>
        <p:nvPicPr>
          <p:cNvPr id="502" name="D_White.png" descr="D_White.png"/>
          <p:cNvPicPr>
            <a:picLocks noChangeAspect="1"/>
          </p:cNvPicPr>
          <p:nvPr/>
        </p:nvPicPr>
        <p:blipFill>
          <a:blip r:embed="rId2"/>
          <a:srcRect/>
          <a:stretch>
            <a:fillRect/>
          </a:stretch>
        </p:blipFill>
        <p:spPr>
          <a:xfrm>
            <a:off x="11937801" y="12826773"/>
            <a:ext cx="533627" cy="533627"/>
          </a:xfrm>
          <a:prstGeom prst="rect">
            <a:avLst/>
          </a:prstGeom>
          <a:ln w="12700">
            <a:miter lim="400000"/>
          </a:ln>
        </p:spPr>
      </p:pic>
    </p:spTree>
    <p:extLst>
      <p:ext uri="{BB962C8B-B14F-4D97-AF65-F5344CB8AC3E}">
        <p14:creationId xmlns:p14="http://schemas.microsoft.com/office/powerpoint/2010/main" val="1805396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F504F"/>
        </a:solidFill>
        <a:effectLst/>
      </p:bgPr>
    </p:bg>
    <p:spTree>
      <p:nvGrpSpPr>
        <p:cNvPr id="1" name=""/>
        <p:cNvGrpSpPr/>
        <p:nvPr/>
      </p:nvGrpSpPr>
      <p:grpSpPr>
        <a:xfrm>
          <a:off x="0" y="0"/>
          <a:ext cx="0" cy="0"/>
          <a:chOff x="0" y="0"/>
          <a:chExt cx="0" cy="0"/>
        </a:xfrm>
      </p:grpSpPr>
      <p:sp>
        <p:nvSpPr>
          <p:cNvPr id="501" name="Section Title"/>
          <p:cNvSpPr txBox="1"/>
          <p:nvPr/>
        </p:nvSpPr>
        <p:spPr>
          <a:xfrm>
            <a:off x="5744609" y="4911877"/>
            <a:ext cx="12920203" cy="3098924"/>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spAutoFit/>
          </a:bodyPr>
          <a:lstStyle>
            <a:lvl1pPr>
              <a:defRPr sz="9600" b="0">
                <a:solidFill>
                  <a:srgbClr val="FFFFFF"/>
                </a:solidFill>
                <a:latin typeface="Minion Pro"/>
                <a:ea typeface="Minion Pro"/>
                <a:cs typeface="Minion Pro"/>
                <a:sym typeface="Minion Pro"/>
              </a:defRPr>
            </a:lvl1pPr>
          </a:lstStyle>
          <a:p>
            <a:r>
              <a:rPr lang="en-US" dirty="0"/>
              <a:t>How to Clean Carpet and </a:t>
            </a:r>
          </a:p>
          <a:p>
            <a:r>
              <a:rPr lang="en-US" dirty="0"/>
              <a:t>Hard Surface Flooring</a:t>
            </a:r>
          </a:p>
        </p:txBody>
      </p:sp>
      <p:pic>
        <p:nvPicPr>
          <p:cNvPr id="502" name="D_White.png" descr="D_White.png"/>
          <p:cNvPicPr>
            <a:picLocks noChangeAspect="1"/>
          </p:cNvPicPr>
          <p:nvPr/>
        </p:nvPicPr>
        <p:blipFill>
          <a:blip r:embed="rId2"/>
          <a:srcRect/>
          <a:stretch>
            <a:fillRect/>
          </a:stretch>
        </p:blipFill>
        <p:spPr>
          <a:xfrm>
            <a:off x="11937801" y="12826773"/>
            <a:ext cx="533627" cy="533627"/>
          </a:xfrm>
          <a:prstGeom prst="rect">
            <a:avLst/>
          </a:prstGeom>
          <a:ln w="12700">
            <a:miter lim="400000"/>
          </a:ln>
        </p:spPr>
      </p:pic>
    </p:spTree>
    <p:extLst>
      <p:ext uri="{BB962C8B-B14F-4D97-AF65-F5344CB8AC3E}">
        <p14:creationId xmlns:p14="http://schemas.microsoft.com/office/powerpoint/2010/main" val="589997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6910834-D2BD-4510-A4DF-F4F74257BC80}"/>
              </a:ext>
            </a:extLst>
          </p:cNvPr>
          <p:cNvSpPr>
            <a:spLocks noGrp="1"/>
          </p:cNvSpPr>
          <p:nvPr>
            <p:ph type="body" sz="half" idx="2"/>
          </p:nvPr>
        </p:nvSpPr>
        <p:spPr>
          <a:xfrm>
            <a:off x="1062681" y="2360140"/>
            <a:ext cx="13285636" cy="6662694"/>
          </a:xfrm>
        </p:spPr>
        <p:txBody>
          <a:bodyPr>
            <a:normAutofit fontScale="92500" lnSpcReduction="20000"/>
          </a:bodyPr>
          <a:lstStyle/>
          <a:p>
            <a:r>
              <a:rPr lang="en-US" sz="5400" dirty="0">
                <a:solidFill>
                  <a:schemeClr val="tx1">
                    <a:lumMod val="65000"/>
                    <a:lumOff val="35000"/>
                  </a:schemeClr>
                </a:solidFill>
                <a:latin typeface="Arial" panose="020B0604020202020204" pitchFamily="34" charset="0"/>
                <a:cs typeface="Arial" panose="020B0604020202020204" pitchFamily="34" charset="0"/>
              </a:rPr>
              <a:t>In the wake of current events, there is heightened concern regarding the proper methods to appropriately clean and disinfect hard surface flooring and carpeting in commercial applications.</a:t>
            </a:r>
          </a:p>
          <a:p>
            <a:r>
              <a:rPr lang="en-US" sz="5400" dirty="0">
                <a:solidFill>
                  <a:schemeClr val="tx1">
                    <a:lumMod val="65000"/>
                    <a:lumOff val="35000"/>
                  </a:schemeClr>
                </a:solidFill>
                <a:latin typeface="Arial" panose="020B0604020202020204" pitchFamily="34" charset="0"/>
                <a:cs typeface="Arial" panose="020B0604020202020204" pitchFamily="34" charset="0"/>
              </a:rPr>
              <a:t>  </a:t>
            </a:r>
          </a:p>
          <a:p>
            <a:r>
              <a:rPr lang="en-US" sz="5400" dirty="0">
                <a:solidFill>
                  <a:schemeClr val="tx1">
                    <a:lumMod val="65000"/>
                    <a:lumOff val="35000"/>
                  </a:schemeClr>
                </a:solidFill>
                <a:latin typeface="Arial" panose="020B0604020202020204" pitchFamily="34" charset="0"/>
                <a:cs typeface="Arial" panose="020B0604020202020204" pitchFamily="34" charset="0"/>
              </a:rPr>
              <a:t>Did you know that if you have already implemented a regular cleaning schedule and regimen you are already decreasing any risk of spreading infections?</a:t>
            </a:r>
          </a:p>
        </p:txBody>
      </p:sp>
      <p:pic>
        <p:nvPicPr>
          <p:cNvPr id="9" name="Picture 8">
            <a:extLst>
              <a:ext uri="{FF2B5EF4-FFF2-40B4-BE49-F238E27FC236}">
                <a16:creationId xmlns:a16="http://schemas.microsoft.com/office/drawing/2014/main" id="{951F2EC9-1987-384D-8ECE-CE3C10E7F1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58133" y="1942199"/>
            <a:ext cx="6559315" cy="9831602"/>
          </a:xfrm>
          <a:prstGeom prst="rect">
            <a:avLst/>
          </a:prstGeom>
        </p:spPr>
      </p:pic>
      <p:pic>
        <p:nvPicPr>
          <p:cNvPr id="10" name="D.png" descr="D.png">
            <a:extLst>
              <a:ext uri="{FF2B5EF4-FFF2-40B4-BE49-F238E27FC236}">
                <a16:creationId xmlns:a16="http://schemas.microsoft.com/office/drawing/2014/main" id="{BFAD686D-FE61-DD43-A612-81D49B9257BD}"/>
              </a:ext>
            </a:extLst>
          </p:cNvPr>
          <p:cNvPicPr>
            <a:picLocks noChangeAspect="1"/>
          </p:cNvPicPr>
          <p:nvPr/>
        </p:nvPicPr>
        <p:blipFill>
          <a:blip r:embed="rId3"/>
          <a:stretch>
            <a:fillRect/>
          </a:stretch>
        </p:blipFill>
        <p:spPr>
          <a:xfrm>
            <a:off x="11925101" y="12826773"/>
            <a:ext cx="533798" cy="533798"/>
          </a:xfrm>
          <a:prstGeom prst="rect">
            <a:avLst/>
          </a:prstGeom>
          <a:ln w="12700">
            <a:miter lim="400000"/>
          </a:ln>
        </p:spPr>
      </p:pic>
    </p:spTree>
    <p:extLst>
      <p:ext uri="{BB962C8B-B14F-4D97-AF65-F5344CB8AC3E}">
        <p14:creationId xmlns:p14="http://schemas.microsoft.com/office/powerpoint/2010/main" val="23248447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F10B362-05D9-45F9-AB34-1704E872AA3A}"/>
              </a:ext>
            </a:extLst>
          </p:cNvPr>
          <p:cNvSpPr>
            <a:spLocks noGrp="1"/>
          </p:cNvSpPr>
          <p:nvPr>
            <p:ph idx="1"/>
          </p:nvPr>
        </p:nvSpPr>
        <p:spPr>
          <a:xfrm>
            <a:off x="1381211" y="3143258"/>
            <a:ext cx="21227965" cy="4883149"/>
          </a:xfrm>
        </p:spPr>
        <p:txBody>
          <a:bodyPr>
            <a:noAutofit/>
          </a:bodyPr>
          <a:lstStyle/>
          <a:p>
            <a:r>
              <a:rPr lang="en-US" sz="5400" dirty="0">
                <a:solidFill>
                  <a:schemeClr val="tx1">
                    <a:lumMod val="65000"/>
                    <a:lumOff val="35000"/>
                  </a:schemeClr>
                </a:solidFill>
                <a:latin typeface="Arial" panose="020B0604020202020204" pitchFamily="34" charset="0"/>
                <a:cs typeface="Arial" panose="020B0604020202020204" pitchFamily="34" charset="0"/>
              </a:rPr>
              <a:t>“Cleaning refers to the removal of dirt and impurities, including germs, from surfaces. Cleaning alone does not kill germs. But by removing the germs, it decreases their number and therefore any risk of spreading infection.” </a:t>
            </a:r>
          </a:p>
          <a:p>
            <a:endParaRPr lang="en-US" sz="5400" dirty="0">
              <a:solidFill>
                <a:schemeClr val="tx1">
                  <a:lumMod val="65000"/>
                  <a:lumOff val="35000"/>
                </a:schemeClr>
              </a:solidFill>
              <a:latin typeface="Arial" panose="020B0604020202020204" pitchFamily="34" charset="0"/>
              <a:cs typeface="Arial" panose="020B0604020202020204" pitchFamily="34" charset="0"/>
            </a:endParaRPr>
          </a:p>
          <a:p>
            <a:r>
              <a:rPr lang="en-US" sz="5400" dirty="0">
                <a:solidFill>
                  <a:schemeClr val="tx1">
                    <a:lumMod val="65000"/>
                    <a:lumOff val="35000"/>
                  </a:schemeClr>
                </a:solidFill>
                <a:latin typeface="Arial" panose="020B0604020202020204" pitchFamily="34" charset="0"/>
                <a:cs typeface="Arial" panose="020B0604020202020204" pitchFamily="34" charset="0"/>
                <a:hlinkClick r:id="rId2"/>
              </a:rPr>
              <a:t>CDC.gov/coronavirus/2019-ncov/community/organizations/cleaning-disinfection.html</a:t>
            </a:r>
            <a:endParaRPr lang="en-US" sz="5400" dirty="0">
              <a:solidFill>
                <a:schemeClr val="tx1">
                  <a:lumMod val="65000"/>
                  <a:lumOff val="35000"/>
                </a:schemeClr>
              </a:solidFill>
              <a:latin typeface="Arial" panose="020B0604020202020204" pitchFamily="34" charset="0"/>
              <a:cs typeface="Arial" panose="020B0604020202020204" pitchFamily="34" charset="0"/>
            </a:endParaRPr>
          </a:p>
          <a:p>
            <a:endParaRPr lang="en-US" sz="5400" dirty="0">
              <a:solidFill>
                <a:schemeClr val="tx1">
                  <a:lumMod val="65000"/>
                  <a:lumOff val="35000"/>
                </a:schemeClr>
              </a:solidFill>
              <a:latin typeface="Arial" panose="020B0604020202020204" pitchFamily="34" charset="0"/>
              <a:cs typeface="Arial" panose="020B0604020202020204" pitchFamily="34" charset="0"/>
            </a:endParaRPr>
          </a:p>
          <a:p>
            <a:endParaRPr lang="en-US" sz="54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9" name="D.png" descr="D.png">
            <a:extLst>
              <a:ext uri="{FF2B5EF4-FFF2-40B4-BE49-F238E27FC236}">
                <a16:creationId xmlns:a16="http://schemas.microsoft.com/office/drawing/2014/main" id="{0A348952-95A7-A44A-8EA3-FCED087CDC65}"/>
              </a:ext>
            </a:extLst>
          </p:cNvPr>
          <p:cNvPicPr>
            <a:picLocks noChangeAspect="1"/>
          </p:cNvPicPr>
          <p:nvPr/>
        </p:nvPicPr>
        <p:blipFill>
          <a:blip r:embed="rId3"/>
          <a:stretch>
            <a:fillRect/>
          </a:stretch>
        </p:blipFill>
        <p:spPr>
          <a:xfrm>
            <a:off x="11925101" y="12826773"/>
            <a:ext cx="533798" cy="533798"/>
          </a:xfrm>
          <a:prstGeom prst="rect">
            <a:avLst/>
          </a:prstGeom>
          <a:ln w="12700">
            <a:miter lim="400000"/>
          </a:ln>
        </p:spPr>
      </p:pic>
    </p:spTree>
    <p:extLst>
      <p:ext uri="{BB962C8B-B14F-4D97-AF65-F5344CB8AC3E}">
        <p14:creationId xmlns:p14="http://schemas.microsoft.com/office/powerpoint/2010/main" val="5540297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F10B362-05D9-45F9-AB34-1704E872AA3A}"/>
              </a:ext>
            </a:extLst>
          </p:cNvPr>
          <p:cNvSpPr>
            <a:spLocks noGrp="1"/>
          </p:cNvSpPr>
          <p:nvPr>
            <p:ph idx="1"/>
          </p:nvPr>
        </p:nvSpPr>
        <p:spPr>
          <a:xfrm>
            <a:off x="1361730" y="5041557"/>
            <a:ext cx="13111463" cy="3177917"/>
          </a:xfrm>
        </p:spPr>
        <p:txBody>
          <a:bodyPr>
            <a:noAutofit/>
          </a:bodyPr>
          <a:lstStyle/>
          <a:p>
            <a:pPr marL="457200" lvl="1" indent="-457200" algn="l">
              <a:buFont typeface="Arial" panose="020B0604020202020204" pitchFamily="34" charset="0"/>
              <a:buChar char="•"/>
            </a:pPr>
            <a:r>
              <a:rPr lang="en-US" sz="3600" dirty="0">
                <a:solidFill>
                  <a:schemeClr val="tx1">
                    <a:lumMod val="65000"/>
                    <a:lumOff val="35000"/>
                  </a:schemeClr>
                </a:solidFill>
                <a:latin typeface="Arial" panose="020B0604020202020204" pitchFamily="34" charset="0"/>
                <a:cs typeface="Arial" panose="020B0604020202020204" pitchFamily="34" charset="0"/>
              </a:rPr>
              <a:t>Preventative Maintenance – Entry Systems</a:t>
            </a:r>
          </a:p>
          <a:p>
            <a:pPr marL="457200" lvl="1" indent="-457200" algn="l">
              <a:buFont typeface="Arial" panose="020B0604020202020204" pitchFamily="34" charset="0"/>
              <a:buChar char="•"/>
            </a:pPr>
            <a:r>
              <a:rPr lang="en-US" sz="3600" dirty="0">
                <a:solidFill>
                  <a:schemeClr val="tx1">
                    <a:lumMod val="65000"/>
                    <a:lumOff val="35000"/>
                  </a:schemeClr>
                </a:solidFill>
                <a:latin typeface="Arial" panose="020B0604020202020204" pitchFamily="34" charset="0"/>
                <a:cs typeface="Arial" panose="020B0604020202020204" pitchFamily="34" charset="0"/>
              </a:rPr>
              <a:t>Regular Vacuuming (Soft) / Dust Mop (Resilient)</a:t>
            </a:r>
          </a:p>
          <a:p>
            <a:pPr marL="457200" lvl="1" indent="-457200" algn="l">
              <a:buFont typeface="Arial" panose="020B0604020202020204" pitchFamily="34" charset="0"/>
              <a:buChar char="•"/>
            </a:pPr>
            <a:r>
              <a:rPr lang="en-US" sz="3600" dirty="0">
                <a:solidFill>
                  <a:schemeClr val="tx1">
                    <a:lumMod val="65000"/>
                    <a:lumOff val="35000"/>
                  </a:schemeClr>
                </a:solidFill>
                <a:latin typeface="Arial" panose="020B0604020202020204" pitchFamily="34" charset="0"/>
                <a:cs typeface="Arial" panose="020B0604020202020204" pitchFamily="34" charset="0"/>
              </a:rPr>
              <a:t>Daily Spill &amp; Spot Cleaning</a:t>
            </a:r>
          </a:p>
          <a:p>
            <a:pPr marL="457200" lvl="1" indent="-457200" algn="l">
              <a:buFont typeface="Arial" panose="020B0604020202020204" pitchFamily="34" charset="0"/>
              <a:buChar char="•"/>
            </a:pPr>
            <a:r>
              <a:rPr lang="en-US" sz="3600" dirty="0">
                <a:solidFill>
                  <a:schemeClr val="tx1">
                    <a:lumMod val="65000"/>
                    <a:lumOff val="35000"/>
                  </a:schemeClr>
                </a:solidFill>
                <a:latin typeface="Arial" panose="020B0604020202020204" pitchFamily="34" charset="0"/>
                <a:cs typeface="Arial" panose="020B0604020202020204" pitchFamily="34" charset="0"/>
              </a:rPr>
              <a:t>Deep Cleaning* – Hot Water Extraction (Soft) / Machine Scrub (Resilient) </a:t>
            </a:r>
          </a:p>
          <a:p>
            <a:pPr marL="457200" lvl="1" indent="-457200" algn="l">
              <a:buFont typeface="Arial" panose="020B0604020202020204" pitchFamily="34" charset="0"/>
              <a:buChar char="•"/>
            </a:pPr>
            <a:endParaRPr lang="en-US" sz="3600" dirty="0">
              <a:solidFill>
                <a:schemeClr val="tx1">
                  <a:lumMod val="65000"/>
                  <a:lumOff val="35000"/>
                </a:schemeClr>
              </a:solidFill>
              <a:latin typeface="Arial" panose="020B0604020202020204" pitchFamily="34" charset="0"/>
              <a:cs typeface="Arial" panose="020B0604020202020204" pitchFamily="34" charset="0"/>
            </a:endParaRPr>
          </a:p>
          <a:p>
            <a:pPr marL="914400" lvl="1" indent="0" algn="l"/>
            <a:endParaRPr lang="en-US" sz="3600" dirty="0">
              <a:solidFill>
                <a:schemeClr val="tx1">
                  <a:lumMod val="65000"/>
                  <a:lumOff val="35000"/>
                </a:schemeClr>
              </a:solidFill>
              <a:latin typeface="Arial" panose="020B0604020202020204" pitchFamily="34" charset="0"/>
              <a:cs typeface="Arial" panose="020B0604020202020204" pitchFamily="34" charset="0"/>
            </a:endParaRPr>
          </a:p>
          <a:p>
            <a:pPr algn="l"/>
            <a:endParaRPr lang="en-US" sz="36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6" name="Text Placeholder 5">
            <a:extLst>
              <a:ext uri="{FF2B5EF4-FFF2-40B4-BE49-F238E27FC236}">
                <a16:creationId xmlns:a16="http://schemas.microsoft.com/office/drawing/2014/main" id="{C6910834-D2BD-4510-A4DF-F4F74257BC80}"/>
              </a:ext>
            </a:extLst>
          </p:cNvPr>
          <p:cNvSpPr>
            <a:spLocks noGrp="1"/>
          </p:cNvSpPr>
          <p:nvPr>
            <p:ph type="body" sz="half" idx="2"/>
          </p:nvPr>
        </p:nvSpPr>
        <p:spPr>
          <a:xfrm>
            <a:off x="1361730" y="2557848"/>
            <a:ext cx="13111463" cy="2483709"/>
          </a:xfrm>
        </p:spPr>
        <p:txBody>
          <a:bodyPr>
            <a:normAutofit/>
          </a:bodyPr>
          <a:lstStyle/>
          <a:p>
            <a:pPr algn="l"/>
            <a:r>
              <a:rPr lang="en-US" sz="4400" b="1" dirty="0">
                <a:solidFill>
                  <a:schemeClr val="tx1">
                    <a:lumMod val="65000"/>
                    <a:lumOff val="35000"/>
                  </a:schemeClr>
                </a:solidFill>
                <a:latin typeface="Arial" panose="020B0604020202020204" pitchFamily="34" charset="0"/>
                <a:cs typeface="Arial" panose="020B0604020202020204" pitchFamily="34" charset="0"/>
              </a:rPr>
              <a:t>The first step to effectively maintaining a safe and healthy environment is a regular cleaning </a:t>
            </a:r>
          </a:p>
          <a:p>
            <a:pPr algn="l"/>
            <a:r>
              <a:rPr lang="en-US" sz="4400" b="1" dirty="0">
                <a:solidFill>
                  <a:schemeClr val="tx1">
                    <a:lumMod val="65000"/>
                    <a:lumOff val="35000"/>
                  </a:schemeClr>
                </a:solidFill>
                <a:latin typeface="Arial" panose="020B0604020202020204" pitchFamily="34" charset="0"/>
                <a:cs typeface="Arial" panose="020B0604020202020204" pitchFamily="34" charset="0"/>
              </a:rPr>
              <a:t>schedule and regimen. </a:t>
            </a:r>
          </a:p>
        </p:txBody>
      </p:sp>
      <p:pic>
        <p:nvPicPr>
          <p:cNvPr id="7" name="Picture 6">
            <a:extLst>
              <a:ext uri="{FF2B5EF4-FFF2-40B4-BE49-F238E27FC236}">
                <a16:creationId xmlns:a16="http://schemas.microsoft.com/office/drawing/2014/main" id="{4D710046-DB9E-B545-8352-120AE081CE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92847" y="2087531"/>
            <a:ext cx="6360625" cy="9540937"/>
          </a:xfrm>
          <a:prstGeom prst="rect">
            <a:avLst/>
          </a:prstGeom>
        </p:spPr>
      </p:pic>
      <p:sp>
        <p:nvSpPr>
          <p:cNvPr id="8" name="TextBox 7">
            <a:extLst>
              <a:ext uri="{FF2B5EF4-FFF2-40B4-BE49-F238E27FC236}">
                <a16:creationId xmlns:a16="http://schemas.microsoft.com/office/drawing/2014/main" id="{536C58D4-3A08-DA4E-8026-FD8E0A041AF6}"/>
              </a:ext>
            </a:extLst>
          </p:cNvPr>
          <p:cNvSpPr txBox="1"/>
          <p:nvPr/>
        </p:nvSpPr>
        <p:spPr>
          <a:xfrm>
            <a:off x="1604233" y="12338707"/>
            <a:ext cx="3374167" cy="5136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tx1">
                    <a:lumMod val="65000"/>
                    <a:lumOff val="35000"/>
                  </a:schemeClr>
                </a:solidFill>
                <a:effectLst/>
                <a:uFillTx/>
                <a:latin typeface="Arial" panose="020B0604020202020204" pitchFamily="34" charset="0"/>
                <a:cs typeface="Arial" panose="020B0604020202020204" pitchFamily="34" charset="0"/>
                <a:sym typeface="Helvetica Neue"/>
              </a:rPr>
              <a:t>*As Required</a:t>
            </a:r>
          </a:p>
        </p:txBody>
      </p:sp>
      <p:sp>
        <p:nvSpPr>
          <p:cNvPr id="10" name="TextBox 9">
            <a:extLst>
              <a:ext uri="{FF2B5EF4-FFF2-40B4-BE49-F238E27FC236}">
                <a16:creationId xmlns:a16="http://schemas.microsoft.com/office/drawing/2014/main" id="{A7885614-537F-7F4E-A065-0122CE65A083}"/>
              </a:ext>
            </a:extLst>
          </p:cNvPr>
          <p:cNvSpPr txBox="1"/>
          <p:nvPr/>
        </p:nvSpPr>
        <p:spPr>
          <a:xfrm>
            <a:off x="1361730" y="8472827"/>
            <a:ext cx="12868960" cy="18062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l"/>
            <a:r>
              <a:rPr lang="en-US" sz="3600" b="0" dirty="0">
                <a:solidFill>
                  <a:schemeClr val="tx1">
                    <a:lumMod val="65000"/>
                    <a:lumOff val="35000"/>
                  </a:schemeClr>
                </a:solidFill>
                <a:latin typeface="Arial" panose="020B0604020202020204" pitchFamily="34" charset="0"/>
                <a:cs typeface="Arial" panose="020B0604020202020204" pitchFamily="34" charset="0"/>
              </a:rPr>
              <a:t>The most important step in decreasing the risk of spreading infection is just doing the basics such as regular vacuuming of carpet and keeping hard surfaces clean.</a:t>
            </a:r>
            <a:endParaRPr kumimoji="0" lang="en-US" sz="3600" b="1" i="0" u="none" strike="noStrike" cap="none" spc="0" normalizeH="0" baseline="0" dirty="0">
              <a:ln>
                <a:noFill/>
              </a:ln>
              <a:solidFill>
                <a:schemeClr val="tx1">
                  <a:lumMod val="65000"/>
                  <a:lumOff val="35000"/>
                </a:schemeClr>
              </a:solidFill>
              <a:effectLst/>
              <a:uFillTx/>
              <a:latin typeface="Arial" panose="020B0604020202020204" pitchFamily="34" charset="0"/>
              <a:cs typeface="Arial" panose="020B0604020202020204" pitchFamily="34" charset="0"/>
              <a:sym typeface="Helvetica Neue"/>
            </a:endParaRPr>
          </a:p>
        </p:txBody>
      </p:sp>
      <p:pic>
        <p:nvPicPr>
          <p:cNvPr id="11" name="D.png" descr="D.png">
            <a:extLst>
              <a:ext uri="{FF2B5EF4-FFF2-40B4-BE49-F238E27FC236}">
                <a16:creationId xmlns:a16="http://schemas.microsoft.com/office/drawing/2014/main" id="{CE810C19-B6C1-3F40-B964-BD5C6C3E344F}"/>
              </a:ext>
            </a:extLst>
          </p:cNvPr>
          <p:cNvPicPr>
            <a:picLocks noChangeAspect="1"/>
          </p:cNvPicPr>
          <p:nvPr/>
        </p:nvPicPr>
        <p:blipFill>
          <a:blip r:embed="rId3"/>
          <a:stretch>
            <a:fillRect/>
          </a:stretch>
        </p:blipFill>
        <p:spPr>
          <a:xfrm>
            <a:off x="11925101" y="12826773"/>
            <a:ext cx="533798" cy="533798"/>
          </a:xfrm>
          <a:prstGeom prst="rect">
            <a:avLst/>
          </a:prstGeom>
          <a:ln w="12700">
            <a:miter lim="400000"/>
          </a:ln>
        </p:spPr>
      </p:pic>
    </p:spTree>
    <p:extLst>
      <p:ext uri="{BB962C8B-B14F-4D97-AF65-F5344CB8AC3E}">
        <p14:creationId xmlns:p14="http://schemas.microsoft.com/office/powerpoint/2010/main" val="3780224541"/>
      </p:ext>
    </p:extLst>
  </p:cSld>
  <p:clrMapOvr>
    <a:masterClrMapping/>
  </p:clrMapOvr>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47C67ACAAB125479440CEF8A1C0AA62" ma:contentTypeVersion="16" ma:contentTypeDescription="Create a new document." ma:contentTypeScope="" ma:versionID="b097f24ff188b2cac35704e5907b1fa5">
  <xsd:schema xmlns:xsd="http://www.w3.org/2001/XMLSchema" xmlns:xs="http://www.w3.org/2001/XMLSchema" xmlns:p="http://schemas.microsoft.com/office/2006/metadata/properties" xmlns:ns2="2d8806c5-4212-49ea-bfb6-7272154edccc" xmlns:ns3="ee82d536-513a-4724-88d9-366df8738a57" targetNamespace="http://schemas.microsoft.com/office/2006/metadata/properties" ma:root="true" ma:fieldsID="adc6decf1111fa39bccf6a47dc82f6d6" ns2:_="" ns3:_="">
    <xsd:import namespace="2d8806c5-4212-49ea-bfb6-7272154edccc"/>
    <xsd:import namespace="ee82d536-513a-4724-88d9-366df8738a57"/>
    <xsd:element name="properties">
      <xsd:complexType>
        <xsd:sequence>
          <xsd:element name="documentManagement">
            <xsd:complexType>
              <xsd:all>
                <xsd:element ref="ns2:Showpad_x0020_Tags" minOccurs="0"/>
                <xsd:element ref="ns2:Showpad_x0020_Release_x0020_Date" minOccurs="0"/>
                <xsd:element ref="ns2:Showpad_x0020_Expiration_x0020_Date" minOccurs="0"/>
                <xsd:element ref="ns2:Showpad_x0020_Publish" minOccurs="0"/>
                <xsd:element ref="ns2:MediaServiceMetadata" minOccurs="0"/>
                <xsd:element ref="ns2:MediaServiceFastMetadata" minOccurs="0"/>
                <xsd:element ref="ns2:MediaServiceDateTaken"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d8806c5-4212-49ea-bfb6-7272154edccc" elementFormDefault="qualified">
    <xsd:import namespace="http://schemas.microsoft.com/office/2006/documentManagement/types"/>
    <xsd:import namespace="http://schemas.microsoft.com/office/infopath/2007/PartnerControls"/>
    <xsd:element name="Showpad_x0020_Tags" ma:index="8" nillable="true" ma:displayName="Showpad Tags" ma:format="Dropdown" ma:internalName="Showpad_x0020_Tags">
      <xsd:complexType>
        <xsd:complexContent>
          <xsd:extension base="dms:MultiChoiceFillIn">
            <xsd:sequence>
              <xsd:element name="Value" maxOccurs="unbounded" minOccurs="0" nillable="true">
                <xsd:simpleType>
                  <xsd:union memberTypes="dms:Text">
                    <xsd:simpleType>
                      <xsd:restriction base="dms:Choice">
                        <xsd:enumeration value="A&amp;D"/>
                        <xsd:enumeration value="Academic View"/>
                        <xsd:enumeration value="Accusound"/>
                        <xsd:enumeration value="Acoustics"/>
                        <xsd:enumeration value="ActiveSound"/>
                        <xsd:enumeration value="Acute care"/>
                        <xsd:enumeration value="Adaptable"/>
                        <xsd:enumeration value="Adhesive"/>
                        <xsd:enumeration value="AF"/>
                        <xsd:enumeration value="Amateur"/>
                        <xsd:enumeration value="Ambulatory care"/>
                        <xsd:enumeration value="Announcement"/>
                        <xsd:enumeration value="Aquaflex"/>
                        <xsd:enumeration value="Architect"/>
                        <xsd:enumeration value="Architect Folder"/>
                        <xsd:enumeration value="Architects and Designers"/>
                        <xsd:enumeration value="Area Rug"/>
                        <xsd:enumeration value="Arenzano"/>
                        <xsd:enumeration value="Art Exposure"/>
                        <xsd:enumeration value="Art Style"/>
                        <xsd:enumeration value="Assisted Living"/>
                        <xsd:enumeration value="AVC"/>
                        <xsd:enumeration value="Avid"/>
                        <xsd:enumeration value="Award-winning"/>
                        <xsd:enumeration value="Baccharis"/>
                        <xsd:enumeration value="Backing"/>
                        <xsd:enumeration value="Ballroom"/>
                        <xsd:enumeration value="Biophiique"/>
                        <xsd:enumeration value="Biophilic Design"/>
                        <xsd:enumeration value="Black"/>
                        <xsd:enumeration value="Blaek"/>
                        <xsd:enumeration value="Bold"/>
                        <xsd:enumeration value="Booth Kit"/>
                        <xsd:enumeration value="Boutiques"/>
                        <xsd:enumeration value="Brand"/>
                        <xsd:enumeration value="Branding"/>
                        <xsd:enumeration value="Broadloom"/>
                        <xsd:enumeration value="Brochure"/>
                        <xsd:enumeration value="Budget"/>
                        <xsd:enumeration value="Bug"/>
                        <xsd:enumeration value="Calmness"/>
                        <xsd:enumeration value="Candlewood"/>
                        <xsd:enumeration value="Capabilities"/>
                        <xsd:enumeration value="Carlson"/>
                        <xsd:enumeration value="Carpet"/>
                        <xsd:enumeration value="Carpet Pad"/>
                        <xsd:enumeration value="Carpet Tile"/>
                        <xsd:enumeration value="Case Studies"/>
                        <xsd:enumeration value="Case Study"/>
                        <xsd:enumeration value="Casino"/>
                        <xsd:enumeration value="Casual"/>
                        <xsd:enumeration value="Cedar Lane"/>
                        <xsd:enumeration value="Challenge"/>
                        <xsd:enumeration value="Chitalpa"/>
                        <xsd:enumeration value="Choice Hotel"/>
                        <xsd:enumeration value="Ciranda"/>
                        <xsd:enumeration value="Classroom"/>
                        <xsd:enumeration value="Cleanability"/>
                        <xsd:enumeration value="Clinic"/>
                        <xsd:enumeration value="Collaboration"/>
                        <xsd:enumeration value="Collaborative Spaces"/>
                        <xsd:enumeration value="Color Balance"/>
                        <xsd:enumeration value="Colorfast"/>
                        <xsd:enumeration value="Colorstrand"/>
                        <xsd:enumeration value="Comfort Inn"/>
                        <xsd:enumeration value="Commercial flooring"/>
                        <xsd:enumeration value="Communication"/>
                        <xsd:enumeration value="Compliance"/>
                        <xsd:enumeration value="Concur"/>
                        <xsd:enumeration value="Confident"/>
                        <xsd:enumeration value="Connetic"/>
                        <xsd:enumeration value="Contract"/>
                        <xsd:enumeration value="Contract"/>
                        <xsd:enumeration value="Convergence"/>
                        <xsd:enumeration value="Core"/>
                        <xsd:enumeration value="Corporate"/>
                        <xsd:enumeration value="Corridor"/>
                        <xsd:enumeration value="Corridors"/>
                        <xsd:enumeration value="Country Inn"/>
                        <xsd:enumeration value="Court Terrace"/>
                        <xsd:enumeration value="Crafted"/>
                        <xsd:enumeration value="Crafted Convergence"/>
                        <xsd:enumeration value="Crestmont Avenue"/>
                        <xsd:enumeration value="Cruise"/>
                        <xsd:enumeration value="Custom"/>
                        <xsd:enumeration value="Custom Capabilities"/>
                        <xsd:enumeration value="Customization"/>
                        <xsd:enumeration value="CYP"/>
                        <xsd:enumeration value="Declare"/>
                        <xsd:enumeration value="Definity"/>
                        <xsd:enumeration value="Delancey Street"/>
                        <xsd:enumeration value="Delta"/>
                        <xsd:enumeration value="Department stores"/>
                        <xsd:enumeration value="Design"/>
                        <xsd:enumeration value="Designer"/>
                        <xsd:enumeration value="Dexterity"/>
                        <xsd:enumeration value="Direct deposit"/>
                        <xsd:enumeration value="Disruptive Path"/>
                        <xsd:enumeration value="DocAgent"/>
                        <xsd:enumeration value="Download"/>
                        <xsd:enumeration value="Driven"/>
                        <xsd:enumeration value="Drop"/>
                        <xsd:enumeration value="Drops"/>
                        <xsd:enumeration value="Dry Back"/>
                        <xsd:enumeration value="DSCVR"/>
                        <xsd:enumeration value="Durability"/>
                        <xsd:enumeration value="Durable"/>
                        <xsd:enumeration value="Duracolor"/>
                        <xsd:enumeration value="Duracolor Tricor"/>
                        <xsd:enumeration value="Durkan"/>
                        <xsd:enumeration value="Durkan D"/>
                        <xsd:enumeration value="DURKAN"/>
                        <xsd:enumeration value="Durkan Live"/>
                        <xsd:enumeration value="Easy maintenance"/>
                        <xsd:enumeration value="Ecoflex"/>
                        <xsd:enumeration value="Ecoflex ICT"/>
                        <xsd:enumeration value="Ecoflex Matrix"/>
                        <xsd:enumeration value="Ecoflex NXT"/>
                        <xsd:enumeration value="Ecoflex NXT AIR"/>
                        <xsd:enumeration value="Econolodge"/>
                        <xsd:enumeration value="Ed"/>
                        <xsd:enumeration value="EDU"/>
                        <xsd:enumeration value="Education"/>
                        <xsd:enumeration value="Education Guide"/>
                        <xsd:enumeration value="Emergency room"/>
                        <xsd:enumeration value="Employee Engagement"/>
                        <xsd:enumeration value="Energy Burst"/>
                        <xsd:enumeration value="Enhanced Resilient Tile"/>
                        <xsd:enumeration value="Enlivened"/>
                        <xsd:enumeration value="Enpress"/>
                        <xsd:enumeration value="Environmentally friendly"/>
                        <xsd:enumeration value="Envirostrand"/>
                        <xsd:enumeration value="EPDs"/>
                        <xsd:enumeration value="Ephemeral"/>
                        <xsd:enumeration value="ER"/>
                        <xsd:enumeration value="ERT"/>
                        <xsd:enumeration value="Essential Elements"/>
                        <xsd:enumeration value="Event"/>
                        <xsd:enumeration value="Evolving workplace"/>
                        <xsd:enumeration value="Excel"/>
                        <xsd:enumeration value="Excellent Start"/>
                        <xsd:enumeration value="Expense"/>
                        <xsd:enumeration value="Express"/>
                        <xsd:enumeration value="Fairfield Inn"/>
                        <xsd:enumeration value="Featured Photography"/>
                        <xsd:enumeration value="Featured Product"/>
                        <xsd:enumeration value="Fell’s Point"/>
                        <xsd:enumeration value="Fiber"/>
                        <xsd:enumeration value="First One Up II"/>
                        <xsd:enumeration value="Flexible"/>
                        <xsd:enumeration value="FLexlok"/>
                        <xsd:enumeration value="Flooring"/>
                        <xsd:enumeration value="Flooring Guide"/>
                        <xsd:enumeration value="Flooring Options"/>
                        <xsd:enumeration value="Flooring Solutions"/>
                        <xsd:enumeration value="Forms"/>
                        <xsd:enumeration value="Four Points"/>
                        <xsd:enumeration value="Framed Structure"/>
                        <xsd:enumeration value="Free Wheeling"/>
                        <xsd:enumeration value="Gen 4"/>
                        <xsd:enumeration value="General Information"/>
                        <xsd:enumeration value="Generalist"/>
                        <xsd:enumeration value="Geomorphic"/>
                        <xsd:enumeration value="Global"/>
                        <xsd:enumeration value="Glue Down"/>
                        <xsd:enumeration value="Glue-free"/>
                        <xsd:enumeration value="Goonj"/>
                        <xsd:enumeration value="Gov"/>
                        <xsd:enumeration value="Gov't"/>
                        <xsd:enumeration value="Government"/>
                        <xsd:enumeration value="GPO"/>
                        <xsd:enumeration value="Grey"/>
                        <xsd:enumeration value="Guest room"/>
                        <xsd:enumeration value="Guestroom"/>
                        <xsd:enumeration value="Guide"/>
                        <xsd:enumeration value="Guidelines"/>
                        <xsd:enumeration value="H2"/>
                        <xsd:enumeration value="H4"/>
                        <xsd:enumeration value="Hallway"/>
                        <xsd:enumeration value="Hard Surface"/>
                        <xsd:enumeration value="Hardwood"/>
                        <xsd:enumeration value="HCD"/>
                        <xsd:enumeration value="HD"/>
                        <xsd:enumeration value="Health Care"/>
                        <xsd:enumeration value="Healthcare"/>
                        <xsd:enumeration value="Healthcare Design"/>
                        <xsd:enumeration value="Healthy Environments"/>
                        <xsd:enumeration value="High Performance"/>
                        <xsd:enumeration value="high traffic"/>
                        <xsd:enumeration value="Higher Ed"/>
                        <xsd:enumeration value="Higher Education"/>
                        <xsd:enumeration value="Hilton"/>
                        <xsd:enumeration value="Holiday Inn"/>
                        <xsd:enumeration value="Home 2"/>
                        <xsd:enumeration value="Hospital"/>
                        <xsd:enumeration value="Hospitality"/>
                        <xsd:enumeration value="Hotel"/>
                        <xsd:enumeration value="HPDs"/>
                        <xsd:enumeration value="HR"/>
                        <xsd:enumeration value="Human Resources"/>
                        <xsd:enumeration value="IAQ"/>
                        <xsd:enumeration value="IHG"/>
                        <xsd:enumeration value="In the Money"/>
                        <xsd:enumeration value="Independent Living"/>
                        <xsd:enumeration value="Indoor Air Quality"/>
                        <xsd:enumeration value="Infection control"/>
                        <xsd:enumeration value="Infuze"/>
                        <xsd:enumeration value="Infuze Seam Sealer"/>
                        <xsd:enumeration value="Innovation"/>
                        <xsd:enumeration value="Inspiration"/>
                        <xsd:enumeration value="Installation"/>
                        <xsd:enumeration value="Interthread"/>
                        <xsd:enumeration value="Juniperous"/>
                        <xsd:enumeration value="K-12"/>
                        <xsd:enumeration value="K12"/>
                        <xsd:enumeration value="Klei Firma"/>
                        <xsd:enumeration value="La Quinta"/>
                        <xsd:enumeration value="Lab"/>
                        <xsd:enumeration value="Lakir"/>
                        <xsd:enumeration value="Laminate"/>
                        <xsd:enumeration value="LaQuinta"/>
                        <xsd:enumeration value="Launch"/>
                        <xsd:enumeration value="Learn &amp; Live"/>
                        <xsd:enumeration value="Learn and Live"/>
                        <xsd:enumeration value="Library"/>
                        <xsd:enumeration value="Lifecycle"/>
                        <xsd:enumeration value="Liike"/>
                        <xsd:enumeration value="Lineate"/>
                        <xsd:enumeration value="Lists"/>
                        <xsd:enumeration value="Literature"/>
                        <xsd:enumeration value="Living Building"/>
                        <xsd:enumeration value="Living Product"/>
                        <xsd:enumeration value="Living Product Certification"/>
                        <xsd:enumeration value="Lobby"/>
                        <xsd:enumeration value="Lodestar"/>
                        <xsd:enumeration value="Logo"/>
                        <xsd:enumeration value="Loose Lay"/>
                        <xsd:enumeration value="Luxury vinyl tile"/>
                        <xsd:enumeration value="LVT"/>
                        <xsd:enumeration value="M100 Plus"/>
                        <xsd:enumeration value="M45"/>
                        <xsd:enumeration value="M700"/>
                        <xsd:enumeration value="M95.0"/>
                        <xsd:enumeration value="M99"/>
                        <xsd:enumeration value="Maintenance"/>
                        <xsd:enumeration value="Marriott"/>
                        <xsd:enumeration value="Mass Influence"/>
                        <xsd:enumeration value="Matte Finish"/>
                        <xsd:enumeration value="Medical office building"/>
                        <xsd:enumeration value="Memory care"/>
                        <xsd:enumeration value="Metallic Path"/>
                        <xsd:enumeration value="MG"/>
                        <xsd:enumeration value="Mill Avenue"/>
                        <xsd:enumeration value="Mindful"/>
                        <xsd:enumeration value="Mindful Stripe Tile"/>
                        <xsd:enumeration value="Mindful Tile"/>
                        <xsd:enumeration value="MOB"/>
                        <xsd:enumeration value="Modern Calm"/>
                        <xsd:enumeration value="Modular"/>
                        <xsd:enumeration value="Mohawk"/>
                        <xsd:enumeration value="Mohawk Experience"/>
                        <xsd:enumeration value="Mohawk Group"/>
                        <xsd:enumeration value="MohawkOne"/>
                        <xsd:enumeration value="Mohawkone"/>
                        <xsd:enumeration value="Moisture"/>
                        <xsd:enumeration value="Moisture barrier"/>
                        <xsd:enumeration value="Moisture Mitigation"/>
                        <xsd:enumeration value="Molveno"/>
                        <xsd:enumeration value="Moss Moderne"/>
                        <xsd:enumeration value="Motel 6"/>
                        <xsd:enumeration value="MS160"/>
                        <xsd:enumeration value="National"/>
                        <xsd:enumeration value="Nature"/>
                        <xsd:enumeration value="Neocon"/>
                        <xsd:enumeration value="Neuhaus"/>
                        <xsd:enumeration value="NGrain"/>
                        <xsd:enumeration value="Nubroadlok Latex Edge Sealer"/>
                        <xsd:enumeration value="Nubroadlok Latex Seam Sealer"/>
                        <xsd:enumeration value="Nubroadlok Moisture Proof Latex Seam Sealer"/>
                        <xsd:enumeration value="Nubroadlok Premium Multi-Purpose Adhesive"/>
                        <xsd:enumeration value="Nubroadlok VRT Broadloom Adhesive"/>
                        <xsd:enumeration value="Nurse station"/>
                        <xsd:enumeration value="Office"/>
                        <xsd:enumeration value="Onguard"/>
                        <xsd:enumeration value="Onyx"/>
                        <xsd:enumeration value="Operating room"/>
                        <xsd:enumeration value="Optiseal"/>
                        <xsd:enumeration value="OR"/>
                        <xsd:enumeration value="Org Charts"/>
                        <xsd:enumeration value="Out of the Gate"/>
                        <xsd:enumeration value="Pattern"/>
                        <xsd:enumeration value="Pattern Perfect"/>
                        <xsd:enumeration value="Pay Check"/>
                        <xsd:enumeration value="Paystub"/>
                        <xsd:enumeration value="PDF"/>
                        <xsd:enumeration value="PDI"/>
                        <xsd:enumeration value="Peak Experience"/>
                        <xsd:enumeration value="Pediatrics"/>
                        <xsd:enumeration value="Performance"/>
                        <xsd:enumeration value="Personalization"/>
                        <xsd:enumeration value="Phone List"/>
                        <xsd:enumeration value="Phone number"/>
                        <xsd:enumeration value="Photography"/>
                        <xsd:enumeration value="Pivot Point"/>
                        <xsd:enumeration value="Policy"/>
                        <xsd:enumeration value="Popcast"/>
                        <xsd:enumeration value="Popcasts"/>
                        <xsd:enumeration value="Powerpoint"/>
                        <xsd:enumeration value="PPT"/>
                        <xsd:enumeration value="Pre function"/>
                        <xsd:enumeration value="Premier"/>
                        <xsd:enumeration value="Presentation"/>
                        <xsd:enumeration value="Presentation Builder"/>
                        <xsd:enumeration value="Pricing"/>
                        <xsd:enumeration value="PrimeCoat"/>
                        <xsd:enumeration value="Print"/>
                        <xsd:enumeration value="Prizefighter"/>
                        <xsd:enumeration value="Product"/>
                        <xsd:enumeration value="Product Information"/>
                        <xsd:enumeration value="Professional"/>
                        <xsd:enumeration value="Programs"/>
                        <xsd:enumeration value="Project"/>
                        <xsd:enumeration value="Prototypes"/>
                        <xsd:enumeration value="Public Space"/>
                        <xsd:enumeration value="Quick Ship"/>
                        <xsd:enumeration value="Quickship"/>
                        <xsd:enumeration value="ReadytoDesign"/>
                        <xsd:enumeration value="Reassurance"/>
                        <xsd:enumeration value="Recycle"/>
                        <xsd:enumeration value="Red"/>
                        <xsd:enumeration value="Red Lion"/>
                        <xsd:enumeration value="Red List Free"/>
                        <xsd:enumeration value="Red Roof"/>
                        <xsd:enumeration value="Regional"/>
                        <xsd:enumeration value="Remastered"/>
                        <xsd:enumeration value="Renovation"/>
                        <xsd:enumeration value="Residence Inn"/>
                        <xsd:enumeration value="Resilient"/>
                        <xsd:enumeration value="Resilient Sheet"/>
                        <xsd:enumeration value="Resilient Sheet Weld Rods"/>
                        <xsd:enumeration value="Resistance"/>
                        <xsd:enumeration value="Resources"/>
                        <xsd:enumeration value="Restaurant"/>
                        <xsd:enumeration value="Retail"/>
                        <xsd:enumeration value="Retail spaces"/>
                        <xsd:enumeration value="Rigid"/>
                        <xsd:enumeration value="Rolling load"/>
                        <xsd:enumeration value="Room Scene"/>
                        <xsd:enumeration value="RS"/>
                        <xsd:enumeration value="Rubber"/>
                        <xsd:enumeration value="Rug"/>
                        <xsd:enumeration value="Rugs"/>
                        <xsd:enumeration value="Sales Sheet"/>
                        <xsd:enumeration value="Santhiya"/>
                        <xsd:enumeration value="School"/>
                        <xsd:enumeration value="Segmentation"/>
                        <xsd:enumeration value="Sell Sheet"/>
                        <xsd:enumeration value="Senior Community"/>
                        <xsd:enumeration value="Senior Facility"/>
                        <xsd:enumeration value="Senior living"/>
                        <xsd:enumeration value="Sensory"/>
                        <xsd:enumeration value="Service"/>
                        <xsd:enumeration value="Shaded Lines"/>
                        <xsd:enumeration value="Shadow Pass"/>
                        <xsd:enumeration value="Shared Path"/>
                        <xsd:enumeration value="SilentGuard"/>
                        <xsd:enumeration value="Single Sheets"/>
                        <xsd:enumeration value="Signature"/>
                        <xsd:enumeration value="Sisalana"/>
                        <xsd:enumeration value="Sketch Effect"/>
                        <xsd:enumeration value="Slip fall"/>
                        <xsd:enumeration value="Social Media"/>
                        <xsd:enumeration value="Soft Surface"/>
                        <xsd:enumeration value="Spec"/>
                        <xsd:enumeration value="Spec sheet"/>
                        <xsd:enumeration value="Specify for a Cure"/>
                        <xsd:enumeration value="Sr living"/>
                        <xsd:enumeration value="Stain free"/>
                        <xsd:enumeration value="Stain Resistance"/>
                        <xsd:enumeration value="Stair Treads"/>
                        <xsd:enumeration value="Statement Fabric"/>
                        <xsd:enumeration value="Staybridge"/>
                        <xsd:enumeration value="Structure"/>
                        <xsd:enumeration value="Sunweave"/>
                        <xsd:enumeration value="SurfaceSeal"/>
                        <xsd:enumeration value="Surry Hills"/>
                        <xsd:enumeration value="Sustainability"/>
                        <xsd:enumeration value="Sustainable Design"/>
                        <xsd:enumeration value="Symbiotic"/>
                        <xsd:enumeration value="Synthesis"/>
                        <xsd:enumeration value="Tapid"/>
                        <xsd:enumeration value="TCO"/>
                        <xsd:enumeration value="Technical"/>
                        <xsd:enumeration value="Templates"/>
                        <xsd:enumeration value="Tenant Improvement"/>
                        <xsd:enumeration value="Textural Effects"/>
                        <xsd:enumeration value="Texture"/>
                        <xsd:enumeration value="TI"/>
                        <xsd:enumeration value="Tile"/>
                        <xsd:enumeration value="Today"/>
                        <xsd:enumeration value="Top 10 Product"/>
                        <xsd:enumeration value="Total Cost of Ownership"/>
                        <xsd:enumeration value="Towneplace"/>
                        <xsd:enumeration value="Trade Show"/>
                        <xsd:enumeration value="TradeShow"/>
                        <xsd:enumeration value="Training"/>
                        <xsd:enumeration value="Transformative"/>
                        <xsd:enumeration value="Transitions"/>
                        <xsd:enumeration value="Transparency"/>
                        <xsd:enumeration value="Tricor"/>
                        <xsd:enumeration value="Trovare"/>
                        <xsd:enumeration value="TRUE"/>
                        <xsd:enumeration value="True Hues"/>
                        <xsd:enumeration value="Truv2.0"/>
                        <xsd:enumeration value="Tufted"/>
                        <xsd:enumeration value="Tulum"/>
                        <xsd:enumeration value="Turning Points"/>
                        <xsd:enumeration value="Udaan"/>
                        <xsd:enumeration value="Underlayment"/>
                        <xsd:enumeration value="Unibond plus air"/>
                        <xsd:enumeration value="Unibond Plus Onguard"/>
                        <xsd:enumeration value="Unique"/>
                        <xsd:enumeration value="Value"/>
                        <xsd:enumeration value="Vibrant"/>
                        <xsd:enumeration value="Video"/>
                        <xsd:enumeration value="Vinyl"/>
                        <xsd:enumeration value="Visuals"/>
                        <xsd:enumeration value="Vizient"/>
                        <xsd:enumeration value="Walk Off"/>
                        <xsd:enumeration value="Walkoff"/>
                        <xsd:enumeration value="Warranty"/>
                        <xsd:enumeration value="Wayfinding"/>
                        <xsd:enumeration value="Webinars"/>
                        <xsd:enumeration value="Weldlok"/>
                        <xsd:enumeration value="Weldlok Air"/>
                        <xsd:enumeration value="Wellbeing"/>
                        <xsd:enumeration value="White"/>
                        <xsd:enumeration value="White Paper"/>
                        <xsd:enumeration value="Who to call"/>
                        <xsd:enumeration value="Windham"/>
                        <xsd:enumeration value="Winding Way"/>
                        <xsd:enumeration value="Wood Spring"/>
                        <xsd:enumeration value="Woodspring"/>
                        <xsd:enumeration value="Wool"/>
                        <xsd:enumeration value="Workplace Design"/>
                        <xsd:enumeration value="Woven"/>
                        <xsd:enumeration value="Xenia"/>
                        <xsd:enumeration value="Xeric"/>
                      </xsd:restriction>
                    </xsd:simpleType>
                  </xsd:union>
                </xsd:simpleType>
              </xsd:element>
            </xsd:sequence>
          </xsd:extension>
        </xsd:complexContent>
      </xsd:complexType>
    </xsd:element>
    <xsd:element name="Showpad_x0020_Release_x0020_Date" ma:index="9" nillable="true" ma:displayName="Showpad Release Date" ma:format="DateOnly" ma:internalName="Showpad_x0020_Release_x0020_Date">
      <xsd:simpleType>
        <xsd:restriction base="dms:DateTime"/>
      </xsd:simpleType>
    </xsd:element>
    <xsd:element name="Showpad_x0020_Expiration_x0020_Date" ma:index="10" nillable="true" ma:displayName="Showpad Expiration Date" ma:format="DateOnly" ma:internalName="Showpad_x0020_Expiration_x0020_Date">
      <xsd:simpleType>
        <xsd:restriction base="dms:DateTime"/>
      </xsd:simpleType>
    </xsd:element>
    <xsd:element name="Showpad_x0020_Publish" ma:index="11" nillable="true" ma:displayName="Publish" ma:default="0" ma:format="Dropdown" ma:internalName="Showpad_x0020_Publish">
      <xsd:simpleType>
        <xsd:restriction base="dms:Boolean"/>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7" nillable="true" ma:displayName="Tags" ma:internalName="MediaServiceAutoTags"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e82d536-513a-4724-88d9-366df8738a57"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owpad_x0020_Expiration_x0020_Date xmlns="2d8806c5-4212-49ea-bfb6-7272154edccc" xsi:nil="true"/>
    <Showpad_x0020_Release_x0020_Date xmlns="2d8806c5-4212-49ea-bfb6-7272154edccc" xsi:nil="true"/>
    <Showpad_x0020_Tags xmlns="2d8806c5-4212-49ea-bfb6-7272154edccc"/>
    <Showpad_x0020_Publish xmlns="2d8806c5-4212-49ea-bfb6-7272154edccc">false</Showpad_x0020_Publish>
  </documentManagement>
</p:properties>
</file>

<file path=customXml/itemProps1.xml><?xml version="1.0" encoding="utf-8"?>
<ds:datastoreItem xmlns:ds="http://schemas.openxmlformats.org/officeDocument/2006/customXml" ds:itemID="{219336C5-D3A2-4047-A066-0DE177F93C3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d8806c5-4212-49ea-bfb6-7272154edccc"/>
    <ds:schemaRef ds:uri="ee82d536-513a-4724-88d9-366df8738a5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77A4BB2-7B8F-4C51-8EDE-D65DE939A0F2}">
  <ds:schemaRefs>
    <ds:schemaRef ds:uri="http://schemas.microsoft.com/sharepoint/v3/contenttype/forms"/>
  </ds:schemaRefs>
</ds:datastoreItem>
</file>

<file path=customXml/itemProps3.xml><?xml version="1.0" encoding="utf-8"?>
<ds:datastoreItem xmlns:ds="http://schemas.openxmlformats.org/officeDocument/2006/customXml" ds:itemID="{671D659E-A802-4B33-9392-40165C33209E}">
  <ds:schemaRefs>
    <ds:schemaRef ds:uri="http://schemas.microsoft.com/office/2006/metadata/properties"/>
    <ds:schemaRef ds:uri="http://schemas.microsoft.com/office/infopath/2007/PartnerControls"/>
    <ds:schemaRef ds:uri="2d8806c5-4212-49ea-bfb6-7272154edccc"/>
  </ds:schemaRefs>
</ds:datastoreItem>
</file>

<file path=docProps/app.xml><?xml version="1.0" encoding="utf-8"?>
<Properties xmlns="http://schemas.openxmlformats.org/officeDocument/2006/extended-properties" xmlns:vt="http://schemas.openxmlformats.org/officeDocument/2006/docPropsVTypes">
  <TotalTime>707</TotalTime>
  <Words>916</Words>
  <Application>Microsoft Macintosh PowerPoint</Application>
  <PresentationFormat>Custom</PresentationFormat>
  <Paragraphs>55</Paragraphs>
  <Slides>24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Helvetica Neue</vt:lpstr>
      <vt:lpstr>Helvetica Neue Medium</vt:lpstr>
      <vt:lpstr>Helvetica Neue Thin</vt:lpstr>
      <vt:lpstr>Minion Pro</vt:lpstr>
      <vt:lpstr>Times New Roman</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Chandler Courchaine</dc:creator>
  <cp:lastModifiedBy>Linda Hearns</cp:lastModifiedBy>
  <cp:revision>94</cp:revision>
  <dcterms:modified xsi:type="dcterms:W3CDTF">2020-04-24T18:20:14Z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0x010100A47C67ACAAB125479440CEF8A1C0AA62</vt:lpwstr>
  </property>
</Properties>
</file>